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60" r:id="rId3"/>
    <p:sldId id="261" r:id="rId4"/>
    <p:sldId id="295" r:id="rId5"/>
    <p:sldId id="296" r:id="rId6"/>
    <p:sldId id="297" r:id="rId7"/>
    <p:sldId id="298" r:id="rId8"/>
    <p:sldId id="299" r:id="rId9"/>
    <p:sldId id="300" r:id="rId10"/>
    <p:sldId id="301" r:id="rId11"/>
    <p:sldId id="302" r:id="rId12"/>
    <p:sldId id="337" r:id="rId13"/>
    <p:sldId id="338"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294"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262" r:id="rId50"/>
    <p:sldId id="26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8945"/>
    <a:srgbClr val="DB7531"/>
    <a:srgbClr val="A52439"/>
    <a:srgbClr val="EEE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747" y="-4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6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ata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ata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iagrams/_rels/data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E547-3C66-4E5D-9D07-0515EED2B913}" type="doc">
      <dgm:prSet loTypeId="urn:microsoft.com/office/officeart/2005/8/layout/default#17" loCatId="list" qsTypeId="urn:microsoft.com/office/officeart/2005/8/quickstyle/simple5" qsCatId="simple" csTypeId="urn:microsoft.com/office/officeart/2005/8/colors/accent4_3" csCatId="accent4" phldr="1"/>
      <dgm:spPr/>
      <dgm:t>
        <a:bodyPr/>
        <a:lstStyle/>
        <a:p>
          <a:endParaRPr lang="en-US"/>
        </a:p>
      </dgm:t>
    </dgm:pt>
    <dgm:pt modelId="{F9022B54-68C2-4973-9A00-460029290542}">
      <dgm:prSet phldrT="[Text]"/>
      <dgm:spPr/>
      <dgm:t>
        <a:bodyPr/>
        <a:lstStyle/>
        <a:p>
          <a:r>
            <a:rPr lang="en-US" dirty="0" smtClean="0"/>
            <a:t>Differentiate between storage devices and storage media</a:t>
          </a:r>
          <a:endParaRPr lang="en-US" dirty="0"/>
        </a:p>
      </dgm:t>
    </dgm:pt>
    <dgm:pt modelId="{0EBC0F7C-C083-479E-822C-AA3F278D062A}" type="parTrans" cxnId="{A36A33C9-5EC3-4472-82B9-956D1373C0B4}">
      <dgm:prSet/>
      <dgm:spPr/>
      <dgm:t>
        <a:bodyPr/>
        <a:lstStyle/>
        <a:p>
          <a:endParaRPr lang="en-US"/>
        </a:p>
      </dgm:t>
    </dgm:pt>
    <dgm:pt modelId="{AEC43A17-FDDC-4261-BB01-B6005B7A4552}" type="sibTrans" cxnId="{A36A33C9-5EC3-4472-82B9-956D1373C0B4}">
      <dgm:prSet/>
      <dgm:spPr/>
      <dgm:t>
        <a:bodyPr/>
        <a:lstStyle/>
        <a:p>
          <a:endParaRPr lang="en-US"/>
        </a:p>
      </dgm:t>
    </dgm:pt>
    <dgm:pt modelId="{44783E27-DB1A-4A4E-B12D-7C7D43069349}">
      <dgm:prSet/>
      <dgm:spPr/>
      <dgm:t>
        <a:bodyPr/>
        <a:lstStyle/>
        <a:p>
          <a:r>
            <a:rPr lang="en-US" dirty="0" smtClean="0"/>
            <a:t>Describe the characteristics of an internal hard disk including capacity, platters, read/write heads, cylinders, sectors and tracks, revolutions per minute, transfer rate, and access time</a:t>
          </a:r>
        </a:p>
      </dgm:t>
    </dgm:pt>
    <dgm:pt modelId="{CF098383-2D09-4406-8128-01B707262003}" type="parTrans" cxnId="{B7445EB7-C711-431C-B3D4-CB0B10E4340D}">
      <dgm:prSet/>
      <dgm:spPr/>
      <dgm:t>
        <a:bodyPr/>
        <a:lstStyle/>
        <a:p>
          <a:endParaRPr lang="en-US"/>
        </a:p>
      </dgm:t>
    </dgm:pt>
    <dgm:pt modelId="{BF8BF78B-7D1A-484B-926B-74510D66A36B}" type="sibTrans" cxnId="{B7445EB7-C711-431C-B3D4-CB0B10E4340D}">
      <dgm:prSet/>
      <dgm:spPr/>
      <dgm:t>
        <a:bodyPr/>
        <a:lstStyle/>
        <a:p>
          <a:endParaRPr lang="en-US"/>
        </a:p>
      </dgm:t>
    </dgm:pt>
    <dgm:pt modelId="{8A005D04-01EA-438C-8155-C080A20A077F}">
      <dgm:prSet/>
      <dgm:spPr/>
      <dgm:t>
        <a:bodyPr/>
        <a:lstStyle/>
        <a:p>
          <a:r>
            <a:rPr lang="en-US" dirty="0" smtClean="0"/>
            <a:t>Discuss the purpose of network attached storage devices, external and removable hard disks, and hard disk controllers</a:t>
          </a:r>
        </a:p>
      </dgm:t>
    </dgm:pt>
    <dgm:pt modelId="{12E95CD9-A932-4C60-8E3A-C1F4A4888C23}" type="parTrans" cxnId="{8B71B528-A71F-4EAB-A790-49F74AD36416}">
      <dgm:prSet/>
      <dgm:spPr/>
      <dgm:t>
        <a:bodyPr/>
        <a:lstStyle/>
        <a:p>
          <a:endParaRPr lang="en-US"/>
        </a:p>
      </dgm:t>
    </dgm:pt>
    <dgm:pt modelId="{966E92EE-67B8-4EA5-ABD7-0EB82358483A}" type="sibTrans" cxnId="{8B71B528-A71F-4EAB-A790-49F74AD36416}">
      <dgm:prSet/>
      <dgm:spPr/>
      <dgm:t>
        <a:bodyPr/>
        <a:lstStyle/>
        <a:p>
          <a:endParaRPr lang="en-US"/>
        </a:p>
      </dgm:t>
    </dgm:pt>
    <dgm:pt modelId="{CB989812-36FA-4477-BAED-3DF11E5DAB40}">
      <dgm:prSet/>
      <dgm:spPr/>
      <dgm:t>
        <a:bodyPr/>
        <a:lstStyle/>
        <a:p>
          <a:r>
            <a:rPr lang="en-US" dirty="0" smtClean="0"/>
            <a:t>Describe the various types of flash memory storage</a:t>
          </a:r>
        </a:p>
      </dgm:t>
    </dgm:pt>
    <dgm:pt modelId="{7B3BEB99-AB4E-4654-A924-1B3FD8167B3E}" type="parTrans" cxnId="{2D9683F6-95D1-47D3-8674-0B31CC62DDA5}">
      <dgm:prSet/>
      <dgm:spPr/>
      <dgm:t>
        <a:bodyPr/>
        <a:lstStyle/>
        <a:p>
          <a:endParaRPr lang="en-US"/>
        </a:p>
      </dgm:t>
    </dgm:pt>
    <dgm:pt modelId="{29E68DCF-8BAD-4C15-B534-89253929BA02}" type="sibTrans" cxnId="{2D9683F6-95D1-47D3-8674-0B31CC62DDA5}">
      <dgm:prSet/>
      <dgm:spPr/>
      <dgm:t>
        <a:bodyPr/>
        <a:lstStyle/>
        <a:p>
          <a:endParaRPr lang="en-US"/>
        </a:p>
      </dgm:t>
    </dgm:pt>
    <dgm:pt modelId="{46A1C575-DE29-4021-A28C-E1E7FA78085E}" type="pres">
      <dgm:prSet presAssocID="{3DE9E547-3C66-4E5D-9D07-0515EED2B913}" presName="diagram" presStyleCnt="0">
        <dgm:presLayoutVars>
          <dgm:dir/>
          <dgm:resizeHandles val="exact"/>
        </dgm:presLayoutVars>
      </dgm:prSet>
      <dgm:spPr/>
      <dgm:t>
        <a:bodyPr/>
        <a:lstStyle/>
        <a:p>
          <a:endParaRPr lang="en-US"/>
        </a:p>
      </dgm:t>
    </dgm:pt>
    <dgm:pt modelId="{E43CDCF3-D5B2-4556-A6FF-1FBA940E878F}" type="pres">
      <dgm:prSet presAssocID="{F9022B54-68C2-4973-9A00-460029290542}" presName="node" presStyleLbl="node1" presStyleIdx="0" presStyleCnt="4">
        <dgm:presLayoutVars>
          <dgm:bulletEnabled val="1"/>
        </dgm:presLayoutVars>
      </dgm:prSet>
      <dgm:spPr/>
      <dgm:t>
        <a:bodyPr/>
        <a:lstStyle/>
        <a:p>
          <a:endParaRPr lang="en-US"/>
        </a:p>
      </dgm:t>
    </dgm:pt>
    <dgm:pt modelId="{54066D3B-676A-41CA-98B3-C0905E22B6EF}" type="pres">
      <dgm:prSet presAssocID="{AEC43A17-FDDC-4261-BB01-B6005B7A4552}" presName="sibTrans" presStyleCnt="0"/>
      <dgm:spPr/>
    </dgm:pt>
    <dgm:pt modelId="{9F176233-DC78-4A83-A7AD-8432B0A5C88C}" type="pres">
      <dgm:prSet presAssocID="{44783E27-DB1A-4A4E-B12D-7C7D43069349}" presName="node" presStyleLbl="node1" presStyleIdx="1" presStyleCnt="4">
        <dgm:presLayoutVars>
          <dgm:bulletEnabled val="1"/>
        </dgm:presLayoutVars>
      </dgm:prSet>
      <dgm:spPr/>
      <dgm:t>
        <a:bodyPr/>
        <a:lstStyle/>
        <a:p>
          <a:endParaRPr lang="en-US"/>
        </a:p>
      </dgm:t>
    </dgm:pt>
    <dgm:pt modelId="{AD7B239C-2251-4372-BC66-C05CAE2008ED}" type="pres">
      <dgm:prSet presAssocID="{BF8BF78B-7D1A-484B-926B-74510D66A36B}" presName="sibTrans" presStyleCnt="0"/>
      <dgm:spPr/>
    </dgm:pt>
    <dgm:pt modelId="{510A94C7-1B11-446F-8EB7-5E6F6254C6AE}" type="pres">
      <dgm:prSet presAssocID="{8A005D04-01EA-438C-8155-C080A20A077F}" presName="node" presStyleLbl="node1" presStyleIdx="2" presStyleCnt="4">
        <dgm:presLayoutVars>
          <dgm:bulletEnabled val="1"/>
        </dgm:presLayoutVars>
      </dgm:prSet>
      <dgm:spPr/>
      <dgm:t>
        <a:bodyPr/>
        <a:lstStyle/>
        <a:p>
          <a:endParaRPr lang="en-US"/>
        </a:p>
      </dgm:t>
    </dgm:pt>
    <dgm:pt modelId="{34377FC6-6EBD-40F6-9B08-6606C7FFA176}" type="pres">
      <dgm:prSet presAssocID="{966E92EE-67B8-4EA5-ABD7-0EB82358483A}" presName="sibTrans" presStyleCnt="0"/>
      <dgm:spPr/>
    </dgm:pt>
    <dgm:pt modelId="{1122E76C-6BDB-43F6-8D6A-017D9D533FFA}" type="pres">
      <dgm:prSet presAssocID="{CB989812-36FA-4477-BAED-3DF11E5DAB40}" presName="node" presStyleLbl="node1" presStyleIdx="3" presStyleCnt="4">
        <dgm:presLayoutVars>
          <dgm:bulletEnabled val="1"/>
        </dgm:presLayoutVars>
      </dgm:prSet>
      <dgm:spPr/>
      <dgm:t>
        <a:bodyPr/>
        <a:lstStyle/>
        <a:p>
          <a:endParaRPr lang="en-US"/>
        </a:p>
      </dgm:t>
    </dgm:pt>
  </dgm:ptLst>
  <dgm:cxnLst>
    <dgm:cxn modelId="{2D9683F6-95D1-47D3-8674-0B31CC62DDA5}" srcId="{3DE9E547-3C66-4E5D-9D07-0515EED2B913}" destId="{CB989812-36FA-4477-BAED-3DF11E5DAB40}" srcOrd="3" destOrd="0" parTransId="{7B3BEB99-AB4E-4654-A924-1B3FD8167B3E}" sibTransId="{29E68DCF-8BAD-4C15-B534-89253929BA02}"/>
    <dgm:cxn modelId="{0221244E-064B-4E07-9A2A-8F41A93051AC}" type="presOf" srcId="{8A005D04-01EA-438C-8155-C080A20A077F}" destId="{510A94C7-1B11-446F-8EB7-5E6F6254C6AE}" srcOrd="0" destOrd="0" presId="urn:microsoft.com/office/officeart/2005/8/layout/default#17"/>
    <dgm:cxn modelId="{8B71B528-A71F-4EAB-A790-49F74AD36416}" srcId="{3DE9E547-3C66-4E5D-9D07-0515EED2B913}" destId="{8A005D04-01EA-438C-8155-C080A20A077F}" srcOrd="2" destOrd="0" parTransId="{12E95CD9-A932-4C60-8E3A-C1F4A4888C23}" sibTransId="{966E92EE-67B8-4EA5-ABD7-0EB82358483A}"/>
    <dgm:cxn modelId="{97A12078-09C4-47B0-968B-854EC7234F29}" type="presOf" srcId="{44783E27-DB1A-4A4E-B12D-7C7D43069349}" destId="{9F176233-DC78-4A83-A7AD-8432B0A5C88C}" srcOrd="0" destOrd="0" presId="urn:microsoft.com/office/officeart/2005/8/layout/default#17"/>
    <dgm:cxn modelId="{3E71D595-FDAF-45E4-A422-E65FC17966BD}" type="presOf" srcId="{CB989812-36FA-4477-BAED-3DF11E5DAB40}" destId="{1122E76C-6BDB-43F6-8D6A-017D9D533FFA}" srcOrd="0" destOrd="0" presId="urn:microsoft.com/office/officeart/2005/8/layout/default#17"/>
    <dgm:cxn modelId="{DB5CF76F-016D-4F32-AE1E-423FE30EF2F6}" type="presOf" srcId="{F9022B54-68C2-4973-9A00-460029290542}" destId="{E43CDCF3-D5B2-4556-A6FF-1FBA940E878F}" srcOrd="0" destOrd="0" presId="urn:microsoft.com/office/officeart/2005/8/layout/default#17"/>
    <dgm:cxn modelId="{A36A33C9-5EC3-4472-82B9-956D1373C0B4}" srcId="{3DE9E547-3C66-4E5D-9D07-0515EED2B913}" destId="{F9022B54-68C2-4973-9A00-460029290542}" srcOrd="0" destOrd="0" parTransId="{0EBC0F7C-C083-479E-822C-AA3F278D062A}" sibTransId="{AEC43A17-FDDC-4261-BB01-B6005B7A4552}"/>
    <dgm:cxn modelId="{36C3BEF2-2DBA-42EB-9810-973BE445D0C7}" type="presOf" srcId="{3DE9E547-3C66-4E5D-9D07-0515EED2B913}" destId="{46A1C575-DE29-4021-A28C-E1E7FA78085E}" srcOrd="0" destOrd="0" presId="urn:microsoft.com/office/officeart/2005/8/layout/default#17"/>
    <dgm:cxn modelId="{B7445EB7-C711-431C-B3D4-CB0B10E4340D}" srcId="{3DE9E547-3C66-4E5D-9D07-0515EED2B913}" destId="{44783E27-DB1A-4A4E-B12D-7C7D43069349}" srcOrd="1" destOrd="0" parTransId="{CF098383-2D09-4406-8128-01B707262003}" sibTransId="{BF8BF78B-7D1A-484B-926B-74510D66A36B}"/>
    <dgm:cxn modelId="{C6831F33-A671-4D3A-9651-E6901DF4D6AC}" type="presParOf" srcId="{46A1C575-DE29-4021-A28C-E1E7FA78085E}" destId="{E43CDCF3-D5B2-4556-A6FF-1FBA940E878F}" srcOrd="0" destOrd="0" presId="urn:microsoft.com/office/officeart/2005/8/layout/default#17"/>
    <dgm:cxn modelId="{23A16BBC-1098-40CF-A0D5-9C900233786D}" type="presParOf" srcId="{46A1C575-DE29-4021-A28C-E1E7FA78085E}" destId="{54066D3B-676A-41CA-98B3-C0905E22B6EF}" srcOrd="1" destOrd="0" presId="urn:microsoft.com/office/officeart/2005/8/layout/default#17"/>
    <dgm:cxn modelId="{735AE7B0-C83B-402F-9176-BE02F8F819E4}" type="presParOf" srcId="{46A1C575-DE29-4021-A28C-E1E7FA78085E}" destId="{9F176233-DC78-4A83-A7AD-8432B0A5C88C}" srcOrd="2" destOrd="0" presId="urn:microsoft.com/office/officeart/2005/8/layout/default#17"/>
    <dgm:cxn modelId="{AB1ADBD9-8DEE-4272-A92E-720BFD8C247B}" type="presParOf" srcId="{46A1C575-DE29-4021-A28C-E1E7FA78085E}" destId="{AD7B239C-2251-4372-BC66-C05CAE2008ED}" srcOrd="3" destOrd="0" presId="urn:microsoft.com/office/officeart/2005/8/layout/default#17"/>
    <dgm:cxn modelId="{BBCCAF9B-ED6D-4300-9B3E-41D19E39E88E}" type="presParOf" srcId="{46A1C575-DE29-4021-A28C-E1E7FA78085E}" destId="{510A94C7-1B11-446F-8EB7-5E6F6254C6AE}" srcOrd="4" destOrd="0" presId="urn:microsoft.com/office/officeart/2005/8/layout/default#17"/>
    <dgm:cxn modelId="{49990107-093E-42DA-BD8D-A98E485E2EE5}" type="presParOf" srcId="{46A1C575-DE29-4021-A28C-E1E7FA78085E}" destId="{34377FC6-6EBD-40F6-9B08-6606C7FFA176}" srcOrd="5" destOrd="0" presId="urn:microsoft.com/office/officeart/2005/8/layout/default#17"/>
    <dgm:cxn modelId="{E5FA00CA-2F28-4A72-B98A-59CB65709024}" type="presParOf" srcId="{46A1C575-DE29-4021-A28C-E1E7FA78085E}" destId="{1122E76C-6BDB-43F6-8D6A-017D9D533FFA}" srcOrd="6" destOrd="0" presId="urn:microsoft.com/office/officeart/2005/8/layout/default#1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97D60B-EBD1-4014-8500-CE14AEB8CB8E}" type="doc">
      <dgm:prSet loTypeId="urn:microsoft.com/office/officeart/2005/8/layout/default#21" loCatId="list" qsTypeId="urn:microsoft.com/office/officeart/2005/8/quickstyle/simple5" qsCatId="simple" csTypeId="urn:microsoft.com/office/officeart/2005/8/colors/accent4_2" csCatId="accent4" phldr="1"/>
      <dgm:spPr/>
      <dgm:t>
        <a:bodyPr/>
        <a:lstStyle/>
        <a:p>
          <a:endParaRPr lang="en-US"/>
        </a:p>
      </dgm:t>
    </dgm:pt>
    <dgm:pt modelId="{DE032CFF-B3CB-4428-8844-F26AFCB3E0B0}">
      <dgm:prSet phldrT="[Text]"/>
      <dgm:spPr/>
      <dgm:t>
        <a:bodyPr/>
        <a:lstStyle/>
        <a:p>
          <a:r>
            <a:rPr lang="en-US" dirty="0" smtClean="0"/>
            <a:t>Faster access time</a:t>
          </a:r>
          <a:endParaRPr lang="en-US" dirty="0"/>
        </a:p>
      </dgm:t>
    </dgm:pt>
    <dgm:pt modelId="{CA0D9802-104C-40F7-9E1E-835BBB6D5A46}" type="parTrans" cxnId="{F9E6AB8A-7A8E-45B4-A9D8-7901322D7A89}">
      <dgm:prSet/>
      <dgm:spPr/>
      <dgm:t>
        <a:bodyPr/>
        <a:lstStyle/>
        <a:p>
          <a:endParaRPr lang="en-US"/>
        </a:p>
      </dgm:t>
    </dgm:pt>
    <dgm:pt modelId="{0AA2DB5A-9831-42BC-A4E8-84EF4A70BEB0}" type="sibTrans" cxnId="{F9E6AB8A-7A8E-45B4-A9D8-7901322D7A89}">
      <dgm:prSet/>
      <dgm:spPr/>
      <dgm:t>
        <a:bodyPr/>
        <a:lstStyle/>
        <a:p>
          <a:endParaRPr lang="en-US"/>
        </a:p>
      </dgm:t>
    </dgm:pt>
    <dgm:pt modelId="{B2B5B396-FA7E-4732-A05A-4689AFA4BA9E}">
      <dgm:prSet phldrT="[Text]"/>
      <dgm:spPr/>
      <dgm:t>
        <a:bodyPr/>
        <a:lstStyle/>
        <a:p>
          <a:r>
            <a:rPr lang="en-US" dirty="0" smtClean="0"/>
            <a:t>Faster transfer rates</a:t>
          </a:r>
          <a:endParaRPr lang="en-US" dirty="0"/>
        </a:p>
      </dgm:t>
    </dgm:pt>
    <dgm:pt modelId="{C5A79490-0254-45C1-B0DF-6FB812750239}" type="parTrans" cxnId="{C3FBC09B-3AC3-4E5D-9C16-C94FDB5F2E51}">
      <dgm:prSet/>
      <dgm:spPr/>
      <dgm:t>
        <a:bodyPr/>
        <a:lstStyle/>
        <a:p>
          <a:endParaRPr lang="en-US"/>
        </a:p>
      </dgm:t>
    </dgm:pt>
    <dgm:pt modelId="{2140DF51-5C5C-401E-8C4B-AC1276445ABD}" type="sibTrans" cxnId="{C3FBC09B-3AC3-4E5D-9C16-C94FDB5F2E51}">
      <dgm:prSet/>
      <dgm:spPr/>
      <dgm:t>
        <a:bodyPr/>
        <a:lstStyle/>
        <a:p>
          <a:endParaRPr lang="en-US"/>
        </a:p>
      </dgm:t>
    </dgm:pt>
    <dgm:pt modelId="{C558E385-2183-4A0B-9751-34B27FAAE585}">
      <dgm:prSet phldrT="[Text]"/>
      <dgm:spPr/>
      <dgm:t>
        <a:bodyPr/>
        <a:lstStyle/>
        <a:p>
          <a:r>
            <a:rPr lang="en-US" dirty="0" smtClean="0"/>
            <a:t>Generate less heat and consume less power</a:t>
          </a:r>
          <a:endParaRPr lang="en-US" dirty="0"/>
        </a:p>
      </dgm:t>
    </dgm:pt>
    <dgm:pt modelId="{110BAF31-C3BC-4347-80D2-1ED61B564410}" type="parTrans" cxnId="{ED9CE6AC-AB20-4BF8-9978-E0CFD66A24DD}">
      <dgm:prSet/>
      <dgm:spPr/>
      <dgm:t>
        <a:bodyPr/>
        <a:lstStyle/>
        <a:p>
          <a:endParaRPr lang="en-US"/>
        </a:p>
      </dgm:t>
    </dgm:pt>
    <dgm:pt modelId="{62779846-EC11-4E7B-B64F-D8534D061757}" type="sibTrans" cxnId="{ED9CE6AC-AB20-4BF8-9978-E0CFD66A24DD}">
      <dgm:prSet/>
      <dgm:spPr/>
      <dgm:t>
        <a:bodyPr/>
        <a:lstStyle/>
        <a:p>
          <a:endParaRPr lang="en-US"/>
        </a:p>
      </dgm:t>
    </dgm:pt>
    <dgm:pt modelId="{7E545EAA-7464-4B16-95A3-D0F16764CFCA}">
      <dgm:prSet phldrT="[Text]"/>
      <dgm:spPr/>
      <dgm:t>
        <a:bodyPr/>
        <a:lstStyle/>
        <a:p>
          <a:r>
            <a:rPr lang="en-US" dirty="0" smtClean="0"/>
            <a:t>Last longer</a:t>
          </a:r>
          <a:endParaRPr lang="en-US" dirty="0"/>
        </a:p>
      </dgm:t>
    </dgm:pt>
    <dgm:pt modelId="{B456D533-C830-4EC0-A18B-37E53D0ACC43}" type="parTrans" cxnId="{6E1F4263-90B5-4E9F-95A1-5C686BD7C433}">
      <dgm:prSet/>
      <dgm:spPr/>
      <dgm:t>
        <a:bodyPr/>
        <a:lstStyle/>
        <a:p>
          <a:endParaRPr lang="en-US"/>
        </a:p>
      </dgm:t>
    </dgm:pt>
    <dgm:pt modelId="{847514A1-6563-460A-ACC2-5E2820830906}" type="sibTrans" cxnId="{6E1F4263-90B5-4E9F-95A1-5C686BD7C433}">
      <dgm:prSet/>
      <dgm:spPr/>
      <dgm:t>
        <a:bodyPr/>
        <a:lstStyle/>
        <a:p>
          <a:endParaRPr lang="en-US"/>
        </a:p>
      </dgm:t>
    </dgm:pt>
    <dgm:pt modelId="{9CB1E2BB-B840-4F11-98CE-D81A79B28E0E}" type="pres">
      <dgm:prSet presAssocID="{E497D60B-EBD1-4014-8500-CE14AEB8CB8E}" presName="diagram" presStyleCnt="0">
        <dgm:presLayoutVars>
          <dgm:dir/>
          <dgm:resizeHandles val="exact"/>
        </dgm:presLayoutVars>
      </dgm:prSet>
      <dgm:spPr/>
      <dgm:t>
        <a:bodyPr/>
        <a:lstStyle/>
        <a:p>
          <a:endParaRPr lang="en-US"/>
        </a:p>
      </dgm:t>
    </dgm:pt>
    <dgm:pt modelId="{DE81CEAA-AC53-4757-9CAE-BEBEAC68ACC2}" type="pres">
      <dgm:prSet presAssocID="{DE032CFF-B3CB-4428-8844-F26AFCB3E0B0}" presName="node" presStyleLbl="node1" presStyleIdx="0" presStyleCnt="4">
        <dgm:presLayoutVars>
          <dgm:bulletEnabled val="1"/>
        </dgm:presLayoutVars>
      </dgm:prSet>
      <dgm:spPr>
        <a:prstGeom prst="flowChartPunchedTape">
          <a:avLst/>
        </a:prstGeom>
      </dgm:spPr>
      <dgm:t>
        <a:bodyPr/>
        <a:lstStyle/>
        <a:p>
          <a:endParaRPr lang="en-US"/>
        </a:p>
      </dgm:t>
    </dgm:pt>
    <dgm:pt modelId="{CCBA38A0-0675-4FE1-8A2B-ABA1D24EC417}" type="pres">
      <dgm:prSet presAssocID="{0AA2DB5A-9831-42BC-A4E8-84EF4A70BEB0}" presName="sibTrans" presStyleCnt="0"/>
      <dgm:spPr/>
      <dgm:t>
        <a:bodyPr/>
        <a:lstStyle/>
        <a:p>
          <a:endParaRPr lang="en-US"/>
        </a:p>
      </dgm:t>
    </dgm:pt>
    <dgm:pt modelId="{1400FC9B-190C-4813-8208-BEA4DCED162D}" type="pres">
      <dgm:prSet presAssocID="{B2B5B396-FA7E-4732-A05A-4689AFA4BA9E}" presName="node" presStyleLbl="node1" presStyleIdx="1" presStyleCnt="4">
        <dgm:presLayoutVars>
          <dgm:bulletEnabled val="1"/>
        </dgm:presLayoutVars>
      </dgm:prSet>
      <dgm:spPr>
        <a:prstGeom prst="flowChartPunchedTape">
          <a:avLst/>
        </a:prstGeom>
      </dgm:spPr>
      <dgm:t>
        <a:bodyPr/>
        <a:lstStyle/>
        <a:p>
          <a:endParaRPr lang="en-US"/>
        </a:p>
      </dgm:t>
    </dgm:pt>
    <dgm:pt modelId="{6D51EAEE-36AA-4E57-838F-F4A0BE0B7181}" type="pres">
      <dgm:prSet presAssocID="{2140DF51-5C5C-401E-8C4B-AC1276445ABD}" presName="sibTrans" presStyleCnt="0"/>
      <dgm:spPr/>
      <dgm:t>
        <a:bodyPr/>
        <a:lstStyle/>
        <a:p>
          <a:endParaRPr lang="en-US"/>
        </a:p>
      </dgm:t>
    </dgm:pt>
    <dgm:pt modelId="{6916CEDB-DDFF-4F7D-BA91-9A23C487FB90}" type="pres">
      <dgm:prSet presAssocID="{C558E385-2183-4A0B-9751-34B27FAAE585}" presName="node" presStyleLbl="node1" presStyleIdx="2" presStyleCnt="4">
        <dgm:presLayoutVars>
          <dgm:bulletEnabled val="1"/>
        </dgm:presLayoutVars>
      </dgm:prSet>
      <dgm:spPr>
        <a:prstGeom prst="flowChartPunchedTape">
          <a:avLst/>
        </a:prstGeom>
      </dgm:spPr>
      <dgm:t>
        <a:bodyPr/>
        <a:lstStyle/>
        <a:p>
          <a:endParaRPr lang="en-US"/>
        </a:p>
      </dgm:t>
    </dgm:pt>
    <dgm:pt modelId="{02F82ED1-4C42-423E-9B84-251500798C23}" type="pres">
      <dgm:prSet presAssocID="{62779846-EC11-4E7B-B64F-D8534D061757}" presName="sibTrans" presStyleCnt="0"/>
      <dgm:spPr/>
      <dgm:t>
        <a:bodyPr/>
        <a:lstStyle/>
        <a:p>
          <a:endParaRPr lang="en-US"/>
        </a:p>
      </dgm:t>
    </dgm:pt>
    <dgm:pt modelId="{F62FAC9F-36C3-4935-8A4D-44FDEF463A8E}" type="pres">
      <dgm:prSet presAssocID="{7E545EAA-7464-4B16-95A3-D0F16764CFCA}" presName="node" presStyleLbl="node1" presStyleIdx="3" presStyleCnt="4">
        <dgm:presLayoutVars>
          <dgm:bulletEnabled val="1"/>
        </dgm:presLayoutVars>
      </dgm:prSet>
      <dgm:spPr>
        <a:prstGeom prst="flowChartPunchedTape">
          <a:avLst/>
        </a:prstGeom>
      </dgm:spPr>
      <dgm:t>
        <a:bodyPr/>
        <a:lstStyle/>
        <a:p>
          <a:endParaRPr lang="en-US"/>
        </a:p>
      </dgm:t>
    </dgm:pt>
  </dgm:ptLst>
  <dgm:cxnLst>
    <dgm:cxn modelId="{46E787CF-A87B-4884-BCD4-A0DEC05762E7}" type="presOf" srcId="{DE032CFF-B3CB-4428-8844-F26AFCB3E0B0}" destId="{DE81CEAA-AC53-4757-9CAE-BEBEAC68ACC2}" srcOrd="0" destOrd="0" presId="urn:microsoft.com/office/officeart/2005/8/layout/default#21"/>
    <dgm:cxn modelId="{AFAB2CA0-F6F8-44CF-8E32-B2BD9B684F22}" type="presOf" srcId="{B2B5B396-FA7E-4732-A05A-4689AFA4BA9E}" destId="{1400FC9B-190C-4813-8208-BEA4DCED162D}" srcOrd="0" destOrd="0" presId="urn:microsoft.com/office/officeart/2005/8/layout/default#21"/>
    <dgm:cxn modelId="{E7C3F8EA-567F-4BA5-BD3A-233D76B76929}" type="presOf" srcId="{E497D60B-EBD1-4014-8500-CE14AEB8CB8E}" destId="{9CB1E2BB-B840-4F11-98CE-D81A79B28E0E}" srcOrd="0" destOrd="0" presId="urn:microsoft.com/office/officeart/2005/8/layout/default#21"/>
    <dgm:cxn modelId="{D18C6A30-BD01-4676-A99A-5F392FBF8FDC}" type="presOf" srcId="{7E545EAA-7464-4B16-95A3-D0F16764CFCA}" destId="{F62FAC9F-36C3-4935-8A4D-44FDEF463A8E}" srcOrd="0" destOrd="0" presId="urn:microsoft.com/office/officeart/2005/8/layout/default#21"/>
    <dgm:cxn modelId="{F9E6AB8A-7A8E-45B4-A9D8-7901322D7A89}" srcId="{E497D60B-EBD1-4014-8500-CE14AEB8CB8E}" destId="{DE032CFF-B3CB-4428-8844-F26AFCB3E0B0}" srcOrd="0" destOrd="0" parTransId="{CA0D9802-104C-40F7-9E1E-835BBB6D5A46}" sibTransId="{0AA2DB5A-9831-42BC-A4E8-84EF4A70BEB0}"/>
    <dgm:cxn modelId="{6E1F4263-90B5-4E9F-95A1-5C686BD7C433}" srcId="{E497D60B-EBD1-4014-8500-CE14AEB8CB8E}" destId="{7E545EAA-7464-4B16-95A3-D0F16764CFCA}" srcOrd="3" destOrd="0" parTransId="{B456D533-C830-4EC0-A18B-37E53D0ACC43}" sibTransId="{847514A1-6563-460A-ACC2-5E2820830906}"/>
    <dgm:cxn modelId="{ED9CE6AC-AB20-4BF8-9978-E0CFD66A24DD}" srcId="{E497D60B-EBD1-4014-8500-CE14AEB8CB8E}" destId="{C558E385-2183-4A0B-9751-34B27FAAE585}" srcOrd="2" destOrd="0" parTransId="{110BAF31-C3BC-4347-80D2-1ED61B564410}" sibTransId="{62779846-EC11-4E7B-B64F-D8534D061757}"/>
    <dgm:cxn modelId="{C3FBC09B-3AC3-4E5D-9C16-C94FDB5F2E51}" srcId="{E497D60B-EBD1-4014-8500-CE14AEB8CB8E}" destId="{B2B5B396-FA7E-4732-A05A-4689AFA4BA9E}" srcOrd="1" destOrd="0" parTransId="{C5A79490-0254-45C1-B0DF-6FB812750239}" sibTransId="{2140DF51-5C5C-401E-8C4B-AC1276445ABD}"/>
    <dgm:cxn modelId="{525262DA-7675-4819-8AAF-5CDF26FED65B}" type="presOf" srcId="{C558E385-2183-4A0B-9751-34B27FAAE585}" destId="{6916CEDB-DDFF-4F7D-BA91-9A23C487FB90}" srcOrd="0" destOrd="0" presId="urn:microsoft.com/office/officeart/2005/8/layout/default#21"/>
    <dgm:cxn modelId="{A7193FA8-B3FF-4F94-AEA5-3AC12082B05D}" type="presParOf" srcId="{9CB1E2BB-B840-4F11-98CE-D81A79B28E0E}" destId="{DE81CEAA-AC53-4757-9CAE-BEBEAC68ACC2}" srcOrd="0" destOrd="0" presId="urn:microsoft.com/office/officeart/2005/8/layout/default#21"/>
    <dgm:cxn modelId="{FE59E356-F43C-41BF-BFCB-73E23ED85267}" type="presParOf" srcId="{9CB1E2BB-B840-4F11-98CE-D81A79B28E0E}" destId="{CCBA38A0-0675-4FE1-8A2B-ABA1D24EC417}" srcOrd="1" destOrd="0" presId="urn:microsoft.com/office/officeart/2005/8/layout/default#21"/>
    <dgm:cxn modelId="{561861F7-AE4F-4B9A-9C69-285CF4F01F5F}" type="presParOf" srcId="{9CB1E2BB-B840-4F11-98CE-D81A79B28E0E}" destId="{1400FC9B-190C-4813-8208-BEA4DCED162D}" srcOrd="2" destOrd="0" presId="urn:microsoft.com/office/officeart/2005/8/layout/default#21"/>
    <dgm:cxn modelId="{998DC498-707F-463E-ACF0-728EF413651D}" type="presParOf" srcId="{9CB1E2BB-B840-4F11-98CE-D81A79B28E0E}" destId="{6D51EAEE-36AA-4E57-838F-F4A0BE0B7181}" srcOrd="3" destOrd="0" presId="urn:microsoft.com/office/officeart/2005/8/layout/default#21"/>
    <dgm:cxn modelId="{77D1967D-207E-400C-A4B3-BE1C2124E8FB}" type="presParOf" srcId="{9CB1E2BB-B840-4F11-98CE-D81A79B28E0E}" destId="{6916CEDB-DDFF-4F7D-BA91-9A23C487FB90}" srcOrd="4" destOrd="0" presId="urn:microsoft.com/office/officeart/2005/8/layout/default#21"/>
    <dgm:cxn modelId="{C0DC8BF7-6DD1-477B-9257-69D4C500C574}" type="presParOf" srcId="{9CB1E2BB-B840-4F11-98CE-D81A79B28E0E}" destId="{02F82ED1-4C42-423E-9B84-251500798C23}" srcOrd="5" destOrd="0" presId="urn:microsoft.com/office/officeart/2005/8/layout/default#21"/>
    <dgm:cxn modelId="{14FB9EEE-A3CB-4DEE-8030-45E68C3B89DB}" type="presParOf" srcId="{9CB1E2BB-B840-4F11-98CE-D81A79B28E0E}" destId="{F62FAC9F-36C3-4935-8A4D-44FDEF463A8E}" srcOrd="6" destOrd="0" presId="urn:microsoft.com/office/officeart/2005/8/layout/defaul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92AF81-C9A7-4529-9D4B-D915F3FCFB67}" type="doc">
      <dgm:prSet loTypeId="urn:microsoft.com/office/officeart/2005/8/layout/default#22" loCatId="list" qsTypeId="urn:microsoft.com/office/officeart/2005/8/quickstyle/simple3" qsCatId="simple" csTypeId="urn:microsoft.com/office/officeart/2005/8/colors/accent3_3" csCatId="accent3" phldr="1"/>
      <dgm:spPr/>
      <dgm:t>
        <a:bodyPr/>
        <a:lstStyle/>
        <a:p>
          <a:endParaRPr lang="en-US"/>
        </a:p>
      </dgm:t>
    </dgm:pt>
    <dgm:pt modelId="{6631D8B0-2DD0-41CB-BEEA-EDF2B7276C54}">
      <dgm:prSet phldrT="[Text]"/>
      <dgm:spPr/>
      <dgm:t>
        <a:bodyPr/>
        <a:lstStyle/>
        <a:p>
          <a:r>
            <a:rPr lang="en-US" dirty="0" err="1" smtClean="0"/>
            <a:t>CompactFlash</a:t>
          </a:r>
          <a:r>
            <a:rPr lang="en-US" dirty="0" smtClean="0"/>
            <a:t> (CF)</a:t>
          </a:r>
          <a:endParaRPr lang="en-US" dirty="0"/>
        </a:p>
      </dgm:t>
    </dgm:pt>
    <dgm:pt modelId="{AB8B0132-D244-41C2-812B-E05A21251E61}" type="parTrans" cxnId="{7AF4525E-6D6F-4F0D-93AD-71247C565732}">
      <dgm:prSet/>
      <dgm:spPr/>
      <dgm:t>
        <a:bodyPr/>
        <a:lstStyle/>
        <a:p>
          <a:endParaRPr lang="en-US"/>
        </a:p>
      </dgm:t>
    </dgm:pt>
    <dgm:pt modelId="{48533F69-D0B7-4828-A36F-FAE1CCBC3676}" type="sibTrans" cxnId="{7AF4525E-6D6F-4F0D-93AD-71247C565732}">
      <dgm:prSet/>
      <dgm:spPr/>
      <dgm:t>
        <a:bodyPr/>
        <a:lstStyle/>
        <a:p>
          <a:endParaRPr lang="en-US"/>
        </a:p>
      </dgm:t>
    </dgm:pt>
    <dgm:pt modelId="{7EC8CCB2-891B-45E5-9507-3C60C31CF8BD}">
      <dgm:prSet phldrT="[Text]"/>
      <dgm:spPr/>
      <dgm:t>
        <a:bodyPr/>
        <a:lstStyle/>
        <a:p>
          <a:r>
            <a:rPr lang="en-US" dirty="0" smtClean="0"/>
            <a:t>Secure Digital (SD)</a:t>
          </a:r>
          <a:endParaRPr lang="en-US" dirty="0"/>
        </a:p>
      </dgm:t>
    </dgm:pt>
    <dgm:pt modelId="{93DD698D-B007-43F8-A334-5ACBDD620B47}" type="parTrans" cxnId="{2AA38462-1A61-4CE2-94A7-8B7F2AF7FB37}">
      <dgm:prSet/>
      <dgm:spPr/>
      <dgm:t>
        <a:bodyPr/>
        <a:lstStyle/>
        <a:p>
          <a:endParaRPr lang="en-US"/>
        </a:p>
      </dgm:t>
    </dgm:pt>
    <dgm:pt modelId="{E4F442B5-1D79-4085-B5FD-51B60DF21B66}" type="sibTrans" cxnId="{2AA38462-1A61-4CE2-94A7-8B7F2AF7FB37}">
      <dgm:prSet/>
      <dgm:spPr/>
      <dgm:t>
        <a:bodyPr/>
        <a:lstStyle/>
        <a:p>
          <a:endParaRPr lang="en-US"/>
        </a:p>
      </dgm:t>
    </dgm:pt>
    <dgm:pt modelId="{150642F8-8164-4F70-9141-D68D8A1B4501}">
      <dgm:prSet phldrT="[Text]"/>
      <dgm:spPr/>
      <dgm:t>
        <a:bodyPr/>
        <a:lstStyle/>
        <a:p>
          <a:r>
            <a:rPr lang="en-US" dirty="0" smtClean="0"/>
            <a:t>Secure Digital High Capacity (SDHC)</a:t>
          </a:r>
          <a:endParaRPr lang="en-US" dirty="0"/>
        </a:p>
      </dgm:t>
    </dgm:pt>
    <dgm:pt modelId="{3AA08BDE-8450-4333-A9BE-4370139961D6}" type="parTrans" cxnId="{822BDD60-0632-4CF4-9E60-D7CF63656CDD}">
      <dgm:prSet/>
      <dgm:spPr/>
      <dgm:t>
        <a:bodyPr/>
        <a:lstStyle/>
        <a:p>
          <a:endParaRPr lang="en-US"/>
        </a:p>
      </dgm:t>
    </dgm:pt>
    <dgm:pt modelId="{9F4F8DA9-4BA8-418D-B77B-EF50CE3AEFED}" type="sibTrans" cxnId="{822BDD60-0632-4CF4-9E60-D7CF63656CDD}">
      <dgm:prSet/>
      <dgm:spPr/>
      <dgm:t>
        <a:bodyPr/>
        <a:lstStyle/>
        <a:p>
          <a:endParaRPr lang="en-US"/>
        </a:p>
      </dgm:t>
    </dgm:pt>
    <dgm:pt modelId="{0E96376C-C0E0-4A28-80EB-99D1EEFEE783}">
      <dgm:prSet phldrT="[Text]"/>
      <dgm:spPr/>
      <dgm:t>
        <a:bodyPr/>
        <a:lstStyle/>
        <a:p>
          <a:r>
            <a:rPr lang="en-US" dirty="0" err="1" smtClean="0"/>
            <a:t>microSD</a:t>
          </a:r>
          <a:endParaRPr lang="en-US" dirty="0"/>
        </a:p>
      </dgm:t>
    </dgm:pt>
    <dgm:pt modelId="{EBF5552B-4092-4EB6-BDE6-75F61EE870AF}" type="parTrans" cxnId="{A67B9854-B244-485F-A082-FC1E8CBF487C}">
      <dgm:prSet/>
      <dgm:spPr/>
      <dgm:t>
        <a:bodyPr/>
        <a:lstStyle/>
        <a:p>
          <a:endParaRPr lang="en-US"/>
        </a:p>
      </dgm:t>
    </dgm:pt>
    <dgm:pt modelId="{A284A35A-BE0D-4178-BDCC-869B5FBA5127}" type="sibTrans" cxnId="{A67B9854-B244-485F-A082-FC1E8CBF487C}">
      <dgm:prSet/>
      <dgm:spPr/>
      <dgm:t>
        <a:bodyPr/>
        <a:lstStyle/>
        <a:p>
          <a:endParaRPr lang="en-US"/>
        </a:p>
      </dgm:t>
    </dgm:pt>
    <dgm:pt modelId="{109DCBBF-6998-4739-AA71-CB126B4B74BA}">
      <dgm:prSet phldrT="[Text]"/>
      <dgm:spPr/>
      <dgm:t>
        <a:bodyPr/>
        <a:lstStyle/>
        <a:p>
          <a:r>
            <a:rPr lang="en-US" dirty="0" err="1" smtClean="0"/>
            <a:t>microSDHC</a:t>
          </a:r>
          <a:endParaRPr lang="en-US" dirty="0"/>
        </a:p>
      </dgm:t>
    </dgm:pt>
    <dgm:pt modelId="{9DC98A6A-F3C1-4200-A074-055094C6D841}" type="parTrans" cxnId="{E319B59D-128D-40CF-89E3-05A939AE8D40}">
      <dgm:prSet/>
      <dgm:spPr/>
      <dgm:t>
        <a:bodyPr/>
        <a:lstStyle/>
        <a:p>
          <a:endParaRPr lang="en-US"/>
        </a:p>
      </dgm:t>
    </dgm:pt>
    <dgm:pt modelId="{0F60BA3B-E9E0-4B39-BE78-53E65DAB862E}" type="sibTrans" cxnId="{E319B59D-128D-40CF-89E3-05A939AE8D40}">
      <dgm:prSet/>
      <dgm:spPr/>
      <dgm:t>
        <a:bodyPr/>
        <a:lstStyle/>
        <a:p>
          <a:endParaRPr lang="en-US"/>
        </a:p>
      </dgm:t>
    </dgm:pt>
    <dgm:pt modelId="{059CAA51-5534-4F74-B21E-671814AB274B}">
      <dgm:prSet phldrT="[Text]"/>
      <dgm:spPr/>
      <dgm:t>
        <a:bodyPr/>
        <a:lstStyle/>
        <a:p>
          <a:r>
            <a:rPr lang="en-US" dirty="0" err="1" smtClean="0"/>
            <a:t>xD</a:t>
          </a:r>
          <a:r>
            <a:rPr lang="en-US" dirty="0" smtClean="0"/>
            <a:t> Picture Card</a:t>
          </a:r>
          <a:endParaRPr lang="en-US" dirty="0"/>
        </a:p>
      </dgm:t>
    </dgm:pt>
    <dgm:pt modelId="{5C1FF2DF-D319-4854-A915-3234A6E25006}" type="parTrans" cxnId="{EBA0386B-1A56-4CB6-BAAB-00112BF6220E}">
      <dgm:prSet/>
      <dgm:spPr/>
      <dgm:t>
        <a:bodyPr/>
        <a:lstStyle/>
        <a:p>
          <a:endParaRPr lang="en-US"/>
        </a:p>
      </dgm:t>
    </dgm:pt>
    <dgm:pt modelId="{C29F691D-4C3D-43F0-ADF4-7670F1E8E2F4}" type="sibTrans" cxnId="{EBA0386B-1A56-4CB6-BAAB-00112BF6220E}">
      <dgm:prSet/>
      <dgm:spPr/>
      <dgm:t>
        <a:bodyPr/>
        <a:lstStyle/>
        <a:p>
          <a:endParaRPr lang="en-US"/>
        </a:p>
      </dgm:t>
    </dgm:pt>
    <dgm:pt modelId="{CD7E77A5-624B-4D2E-82FB-FA07D834F1FA}">
      <dgm:prSet phldrT="[Text]"/>
      <dgm:spPr/>
      <dgm:t>
        <a:bodyPr/>
        <a:lstStyle/>
        <a:p>
          <a:r>
            <a:rPr lang="en-US" dirty="0" smtClean="0"/>
            <a:t>Memory Stick</a:t>
          </a:r>
          <a:endParaRPr lang="en-US" dirty="0"/>
        </a:p>
      </dgm:t>
    </dgm:pt>
    <dgm:pt modelId="{3FE6BC61-8099-4FA3-A345-4ACF6974CE63}" type="parTrans" cxnId="{4954B0D4-EB8A-4D9E-849F-F91163C19558}">
      <dgm:prSet/>
      <dgm:spPr/>
      <dgm:t>
        <a:bodyPr/>
        <a:lstStyle/>
        <a:p>
          <a:endParaRPr lang="en-US"/>
        </a:p>
      </dgm:t>
    </dgm:pt>
    <dgm:pt modelId="{03851B17-7788-4975-B14F-96C93EFA32CC}" type="sibTrans" cxnId="{4954B0D4-EB8A-4D9E-849F-F91163C19558}">
      <dgm:prSet/>
      <dgm:spPr/>
      <dgm:t>
        <a:bodyPr/>
        <a:lstStyle/>
        <a:p>
          <a:endParaRPr lang="en-US"/>
        </a:p>
      </dgm:t>
    </dgm:pt>
    <dgm:pt modelId="{9F4DC6B0-DBC8-423C-8365-1030D7414AD6}">
      <dgm:prSet phldrT="[Text]"/>
      <dgm:spPr/>
      <dgm:t>
        <a:bodyPr/>
        <a:lstStyle/>
        <a:p>
          <a:r>
            <a:rPr lang="en-US" dirty="0" smtClean="0"/>
            <a:t>Memory Stick Micro (M2)</a:t>
          </a:r>
          <a:endParaRPr lang="en-US" dirty="0"/>
        </a:p>
      </dgm:t>
    </dgm:pt>
    <dgm:pt modelId="{FF9CC455-F3D9-445A-8D0F-6C42FB1E67AA}" type="parTrans" cxnId="{B5E99D20-D447-435F-B1C9-516CCA505AF4}">
      <dgm:prSet/>
      <dgm:spPr/>
      <dgm:t>
        <a:bodyPr/>
        <a:lstStyle/>
        <a:p>
          <a:endParaRPr lang="en-US"/>
        </a:p>
      </dgm:t>
    </dgm:pt>
    <dgm:pt modelId="{199E16DE-BC22-441E-B30C-3FC2A22127B8}" type="sibTrans" cxnId="{B5E99D20-D447-435F-B1C9-516CCA505AF4}">
      <dgm:prSet/>
      <dgm:spPr/>
      <dgm:t>
        <a:bodyPr/>
        <a:lstStyle/>
        <a:p>
          <a:endParaRPr lang="en-US"/>
        </a:p>
      </dgm:t>
    </dgm:pt>
    <dgm:pt modelId="{399C1E99-D762-4D9C-8EDD-5916966146D3}" type="pres">
      <dgm:prSet presAssocID="{5492AF81-C9A7-4529-9D4B-D915F3FCFB67}" presName="diagram" presStyleCnt="0">
        <dgm:presLayoutVars>
          <dgm:dir/>
          <dgm:resizeHandles val="exact"/>
        </dgm:presLayoutVars>
      </dgm:prSet>
      <dgm:spPr/>
      <dgm:t>
        <a:bodyPr/>
        <a:lstStyle/>
        <a:p>
          <a:endParaRPr lang="en-US"/>
        </a:p>
      </dgm:t>
    </dgm:pt>
    <dgm:pt modelId="{A2762ADA-21A1-40D9-BB1C-88B8AFBF149A}" type="pres">
      <dgm:prSet presAssocID="{6631D8B0-2DD0-41CB-BEEA-EDF2B7276C54}" presName="node" presStyleLbl="node1" presStyleIdx="0" presStyleCnt="8">
        <dgm:presLayoutVars>
          <dgm:bulletEnabled val="1"/>
        </dgm:presLayoutVars>
      </dgm:prSet>
      <dgm:spPr/>
      <dgm:t>
        <a:bodyPr/>
        <a:lstStyle/>
        <a:p>
          <a:endParaRPr lang="en-US"/>
        </a:p>
      </dgm:t>
    </dgm:pt>
    <dgm:pt modelId="{75DD0D06-939F-4E12-852E-20D1EF73A1A5}" type="pres">
      <dgm:prSet presAssocID="{48533F69-D0B7-4828-A36F-FAE1CCBC3676}" presName="sibTrans" presStyleCnt="0"/>
      <dgm:spPr/>
    </dgm:pt>
    <dgm:pt modelId="{467E73BD-8378-4186-9366-24DB8EC537C2}" type="pres">
      <dgm:prSet presAssocID="{7EC8CCB2-891B-45E5-9507-3C60C31CF8BD}" presName="node" presStyleLbl="node1" presStyleIdx="1" presStyleCnt="8">
        <dgm:presLayoutVars>
          <dgm:bulletEnabled val="1"/>
        </dgm:presLayoutVars>
      </dgm:prSet>
      <dgm:spPr/>
      <dgm:t>
        <a:bodyPr/>
        <a:lstStyle/>
        <a:p>
          <a:endParaRPr lang="en-US"/>
        </a:p>
      </dgm:t>
    </dgm:pt>
    <dgm:pt modelId="{F4379AA0-CB46-48C1-A06F-64A7BC6AD1C8}" type="pres">
      <dgm:prSet presAssocID="{E4F442B5-1D79-4085-B5FD-51B60DF21B66}" presName="sibTrans" presStyleCnt="0"/>
      <dgm:spPr/>
    </dgm:pt>
    <dgm:pt modelId="{2649ED74-5EF6-49AC-9E1A-97B319818F3B}" type="pres">
      <dgm:prSet presAssocID="{150642F8-8164-4F70-9141-D68D8A1B4501}" presName="node" presStyleLbl="node1" presStyleIdx="2" presStyleCnt="8">
        <dgm:presLayoutVars>
          <dgm:bulletEnabled val="1"/>
        </dgm:presLayoutVars>
      </dgm:prSet>
      <dgm:spPr/>
      <dgm:t>
        <a:bodyPr/>
        <a:lstStyle/>
        <a:p>
          <a:endParaRPr lang="en-US"/>
        </a:p>
      </dgm:t>
    </dgm:pt>
    <dgm:pt modelId="{5FBD5678-8AB2-4E33-BFF2-32C2198A7866}" type="pres">
      <dgm:prSet presAssocID="{9F4F8DA9-4BA8-418D-B77B-EF50CE3AEFED}" presName="sibTrans" presStyleCnt="0"/>
      <dgm:spPr/>
    </dgm:pt>
    <dgm:pt modelId="{5FA2AD58-82BD-4424-A54B-561A1CB94D56}" type="pres">
      <dgm:prSet presAssocID="{0E96376C-C0E0-4A28-80EB-99D1EEFEE783}" presName="node" presStyleLbl="node1" presStyleIdx="3" presStyleCnt="8">
        <dgm:presLayoutVars>
          <dgm:bulletEnabled val="1"/>
        </dgm:presLayoutVars>
      </dgm:prSet>
      <dgm:spPr/>
      <dgm:t>
        <a:bodyPr/>
        <a:lstStyle/>
        <a:p>
          <a:endParaRPr lang="en-US"/>
        </a:p>
      </dgm:t>
    </dgm:pt>
    <dgm:pt modelId="{D32D5627-A3AF-4067-A440-81AEB00784B8}" type="pres">
      <dgm:prSet presAssocID="{A284A35A-BE0D-4178-BDCC-869B5FBA5127}" presName="sibTrans" presStyleCnt="0"/>
      <dgm:spPr/>
    </dgm:pt>
    <dgm:pt modelId="{5DAB8D61-E27F-41FB-9309-81D35CAE2033}" type="pres">
      <dgm:prSet presAssocID="{109DCBBF-6998-4739-AA71-CB126B4B74BA}" presName="node" presStyleLbl="node1" presStyleIdx="4" presStyleCnt="8">
        <dgm:presLayoutVars>
          <dgm:bulletEnabled val="1"/>
        </dgm:presLayoutVars>
      </dgm:prSet>
      <dgm:spPr/>
      <dgm:t>
        <a:bodyPr/>
        <a:lstStyle/>
        <a:p>
          <a:endParaRPr lang="en-US"/>
        </a:p>
      </dgm:t>
    </dgm:pt>
    <dgm:pt modelId="{8456130E-1AD0-473E-80B3-FCB4D8463216}" type="pres">
      <dgm:prSet presAssocID="{0F60BA3B-E9E0-4B39-BE78-53E65DAB862E}" presName="sibTrans" presStyleCnt="0"/>
      <dgm:spPr/>
    </dgm:pt>
    <dgm:pt modelId="{A5436C62-2A75-43A7-A621-FC905DB47594}" type="pres">
      <dgm:prSet presAssocID="{059CAA51-5534-4F74-B21E-671814AB274B}" presName="node" presStyleLbl="node1" presStyleIdx="5" presStyleCnt="8">
        <dgm:presLayoutVars>
          <dgm:bulletEnabled val="1"/>
        </dgm:presLayoutVars>
      </dgm:prSet>
      <dgm:spPr/>
      <dgm:t>
        <a:bodyPr/>
        <a:lstStyle/>
        <a:p>
          <a:endParaRPr lang="en-US"/>
        </a:p>
      </dgm:t>
    </dgm:pt>
    <dgm:pt modelId="{C2813A85-94E8-4CEB-8627-42E2EC5379A4}" type="pres">
      <dgm:prSet presAssocID="{C29F691D-4C3D-43F0-ADF4-7670F1E8E2F4}" presName="sibTrans" presStyleCnt="0"/>
      <dgm:spPr/>
    </dgm:pt>
    <dgm:pt modelId="{03138777-4673-42CE-9CA4-F266B9E7BB19}" type="pres">
      <dgm:prSet presAssocID="{CD7E77A5-624B-4D2E-82FB-FA07D834F1FA}" presName="node" presStyleLbl="node1" presStyleIdx="6" presStyleCnt="8">
        <dgm:presLayoutVars>
          <dgm:bulletEnabled val="1"/>
        </dgm:presLayoutVars>
      </dgm:prSet>
      <dgm:spPr/>
      <dgm:t>
        <a:bodyPr/>
        <a:lstStyle/>
        <a:p>
          <a:endParaRPr lang="en-US"/>
        </a:p>
      </dgm:t>
    </dgm:pt>
    <dgm:pt modelId="{72F5DEB3-6AC8-4149-A0A7-363A9A4B530E}" type="pres">
      <dgm:prSet presAssocID="{03851B17-7788-4975-B14F-96C93EFA32CC}" presName="sibTrans" presStyleCnt="0"/>
      <dgm:spPr/>
    </dgm:pt>
    <dgm:pt modelId="{1676574A-B68D-43AF-84EF-CE9F633A13D1}" type="pres">
      <dgm:prSet presAssocID="{9F4DC6B0-DBC8-423C-8365-1030D7414AD6}" presName="node" presStyleLbl="node1" presStyleIdx="7" presStyleCnt="8">
        <dgm:presLayoutVars>
          <dgm:bulletEnabled val="1"/>
        </dgm:presLayoutVars>
      </dgm:prSet>
      <dgm:spPr/>
      <dgm:t>
        <a:bodyPr/>
        <a:lstStyle/>
        <a:p>
          <a:endParaRPr lang="en-US"/>
        </a:p>
      </dgm:t>
    </dgm:pt>
  </dgm:ptLst>
  <dgm:cxnLst>
    <dgm:cxn modelId="{EBA0386B-1A56-4CB6-BAAB-00112BF6220E}" srcId="{5492AF81-C9A7-4529-9D4B-D915F3FCFB67}" destId="{059CAA51-5534-4F74-B21E-671814AB274B}" srcOrd="5" destOrd="0" parTransId="{5C1FF2DF-D319-4854-A915-3234A6E25006}" sibTransId="{C29F691D-4C3D-43F0-ADF4-7670F1E8E2F4}"/>
    <dgm:cxn modelId="{780F26A3-220F-4AD8-BBF7-E3E2A8942060}" type="presOf" srcId="{6631D8B0-2DD0-41CB-BEEA-EDF2B7276C54}" destId="{A2762ADA-21A1-40D9-BB1C-88B8AFBF149A}" srcOrd="0" destOrd="0" presId="urn:microsoft.com/office/officeart/2005/8/layout/default#22"/>
    <dgm:cxn modelId="{4EBB102E-802A-4780-BEA9-89DEED4D0FA3}" type="presOf" srcId="{9F4DC6B0-DBC8-423C-8365-1030D7414AD6}" destId="{1676574A-B68D-43AF-84EF-CE9F633A13D1}" srcOrd="0" destOrd="0" presId="urn:microsoft.com/office/officeart/2005/8/layout/default#22"/>
    <dgm:cxn modelId="{158A3144-DC3D-42EE-83A3-5305049457B9}" type="presOf" srcId="{150642F8-8164-4F70-9141-D68D8A1B4501}" destId="{2649ED74-5EF6-49AC-9E1A-97B319818F3B}" srcOrd="0" destOrd="0" presId="urn:microsoft.com/office/officeart/2005/8/layout/default#22"/>
    <dgm:cxn modelId="{E319B59D-128D-40CF-89E3-05A939AE8D40}" srcId="{5492AF81-C9A7-4529-9D4B-D915F3FCFB67}" destId="{109DCBBF-6998-4739-AA71-CB126B4B74BA}" srcOrd="4" destOrd="0" parTransId="{9DC98A6A-F3C1-4200-A074-055094C6D841}" sibTransId="{0F60BA3B-E9E0-4B39-BE78-53E65DAB862E}"/>
    <dgm:cxn modelId="{7AF4525E-6D6F-4F0D-93AD-71247C565732}" srcId="{5492AF81-C9A7-4529-9D4B-D915F3FCFB67}" destId="{6631D8B0-2DD0-41CB-BEEA-EDF2B7276C54}" srcOrd="0" destOrd="0" parTransId="{AB8B0132-D244-41C2-812B-E05A21251E61}" sibTransId="{48533F69-D0B7-4828-A36F-FAE1CCBC3676}"/>
    <dgm:cxn modelId="{0E4C5959-F417-4E53-B7B8-5E867B515C80}" type="presOf" srcId="{7EC8CCB2-891B-45E5-9507-3C60C31CF8BD}" destId="{467E73BD-8378-4186-9366-24DB8EC537C2}" srcOrd="0" destOrd="0" presId="urn:microsoft.com/office/officeart/2005/8/layout/default#22"/>
    <dgm:cxn modelId="{A67B9854-B244-485F-A082-FC1E8CBF487C}" srcId="{5492AF81-C9A7-4529-9D4B-D915F3FCFB67}" destId="{0E96376C-C0E0-4A28-80EB-99D1EEFEE783}" srcOrd="3" destOrd="0" parTransId="{EBF5552B-4092-4EB6-BDE6-75F61EE870AF}" sibTransId="{A284A35A-BE0D-4178-BDCC-869B5FBA5127}"/>
    <dgm:cxn modelId="{B5E99D20-D447-435F-B1C9-516CCA505AF4}" srcId="{5492AF81-C9A7-4529-9D4B-D915F3FCFB67}" destId="{9F4DC6B0-DBC8-423C-8365-1030D7414AD6}" srcOrd="7" destOrd="0" parTransId="{FF9CC455-F3D9-445A-8D0F-6C42FB1E67AA}" sibTransId="{199E16DE-BC22-441E-B30C-3FC2A22127B8}"/>
    <dgm:cxn modelId="{2AA38462-1A61-4CE2-94A7-8B7F2AF7FB37}" srcId="{5492AF81-C9A7-4529-9D4B-D915F3FCFB67}" destId="{7EC8CCB2-891B-45E5-9507-3C60C31CF8BD}" srcOrd="1" destOrd="0" parTransId="{93DD698D-B007-43F8-A334-5ACBDD620B47}" sibTransId="{E4F442B5-1D79-4085-B5FD-51B60DF21B66}"/>
    <dgm:cxn modelId="{A574268C-FB85-4C1D-9DE9-7815DFF53F58}" type="presOf" srcId="{5492AF81-C9A7-4529-9D4B-D915F3FCFB67}" destId="{399C1E99-D762-4D9C-8EDD-5916966146D3}" srcOrd="0" destOrd="0" presId="urn:microsoft.com/office/officeart/2005/8/layout/default#22"/>
    <dgm:cxn modelId="{DD5D3C7B-865C-4FCF-8DE8-619B07330094}" type="presOf" srcId="{109DCBBF-6998-4739-AA71-CB126B4B74BA}" destId="{5DAB8D61-E27F-41FB-9309-81D35CAE2033}" srcOrd="0" destOrd="0" presId="urn:microsoft.com/office/officeart/2005/8/layout/default#22"/>
    <dgm:cxn modelId="{F3BFCB45-2E3F-46F4-A1F9-D7A90D172A67}" type="presOf" srcId="{059CAA51-5534-4F74-B21E-671814AB274B}" destId="{A5436C62-2A75-43A7-A621-FC905DB47594}" srcOrd="0" destOrd="0" presId="urn:microsoft.com/office/officeart/2005/8/layout/default#22"/>
    <dgm:cxn modelId="{822BDD60-0632-4CF4-9E60-D7CF63656CDD}" srcId="{5492AF81-C9A7-4529-9D4B-D915F3FCFB67}" destId="{150642F8-8164-4F70-9141-D68D8A1B4501}" srcOrd="2" destOrd="0" parTransId="{3AA08BDE-8450-4333-A9BE-4370139961D6}" sibTransId="{9F4F8DA9-4BA8-418D-B77B-EF50CE3AEFED}"/>
    <dgm:cxn modelId="{F12CB226-0B7F-470A-932A-C2DD667BE5A0}" type="presOf" srcId="{0E96376C-C0E0-4A28-80EB-99D1EEFEE783}" destId="{5FA2AD58-82BD-4424-A54B-561A1CB94D56}" srcOrd="0" destOrd="0" presId="urn:microsoft.com/office/officeart/2005/8/layout/default#22"/>
    <dgm:cxn modelId="{39B4EEFB-CAE0-47BD-A5A0-7E56E1958C49}" type="presOf" srcId="{CD7E77A5-624B-4D2E-82FB-FA07D834F1FA}" destId="{03138777-4673-42CE-9CA4-F266B9E7BB19}" srcOrd="0" destOrd="0" presId="urn:microsoft.com/office/officeart/2005/8/layout/default#22"/>
    <dgm:cxn modelId="{4954B0D4-EB8A-4D9E-849F-F91163C19558}" srcId="{5492AF81-C9A7-4529-9D4B-D915F3FCFB67}" destId="{CD7E77A5-624B-4D2E-82FB-FA07D834F1FA}" srcOrd="6" destOrd="0" parTransId="{3FE6BC61-8099-4FA3-A345-4ACF6974CE63}" sibTransId="{03851B17-7788-4975-B14F-96C93EFA32CC}"/>
    <dgm:cxn modelId="{CBA863AB-4958-4A22-B930-042AC23A6A72}" type="presParOf" srcId="{399C1E99-D762-4D9C-8EDD-5916966146D3}" destId="{A2762ADA-21A1-40D9-BB1C-88B8AFBF149A}" srcOrd="0" destOrd="0" presId="urn:microsoft.com/office/officeart/2005/8/layout/default#22"/>
    <dgm:cxn modelId="{8D727868-E179-4DC4-8232-ADFC81C55BFE}" type="presParOf" srcId="{399C1E99-D762-4D9C-8EDD-5916966146D3}" destId="{75DD0D06-939F-4E12-852E-20D1EF73A1A5}" srcOrd="1" destOrd="0" presId="urn:microsoft.com/office/officeart/2005/8/layout/default#22"/>
    <dgm:cxn modelId="{813F4ADB-3E3B-4EAD-9775-6F6795049102}" type="presParOf" srcId="{399C1E99-D762-4D9C-8EDD-5916966146D3}" destId="{467E73BD-8378-4186-9366-24DB8EC537C2}" srcOrd="2" destOrd="0" presId="urn:microsoft.com/office/officeart/2005/8/layout/default#22"/>
    <dgm:cxn modelId="{FEB79D61-1F9D-4F20-A9A3-221B154FE68F}" type="presParOf" srcId="{399C1E99-D762-4D9C-8EDD-5916966146D3}" destId="{F4379AA0-CB46-48C1-A06F-64A7BC6AD1C8}" srcOrd="3" destOrd="0" presId="urn:microsoft.com/office/officeart/2005/8/layout/default#22"/>
    <dgm:cxn modelId="{4139E161-45E7-41F2-B233-5D9BD20B3AA7}" type="presParOf" srcId="{399C1E99-D762-4D9C-8EDD-5916966146D3}" destId="{2649ED74-5EF6-49AC-9E1A-97B319818F3B}" srcOrd="4" destOrd="0" presId="urn:microsoft.com/office/officeart/2005/8/layout/default#22"/>
    <dgm:cxn modelId="{4474E925-683B-420C-9702-06556BD11B34}" type="presParOf" srcId="{399C1E99-D762-4D9C-8EDD-5916966146D3}" destId="{5FBD5678-8AB2-4E33-BFF2-32C2198A7866}" srcOrd="5" destOrd="0" presId="urn:microsoft.com/office/officeart/2005/8/layout/default#22"/>
    <dgm:cxn modelId="{CE39820B-5C20-445E-80A0-305894BFC72A}" type="presParOf" srcId="{399C1E99-D762-4D9C-8EDD-5916966146D3}" destId="{5FA2AD58-82BD-4424-A54B-561A1CB94D56}" srcOrd="6" destOrd="0" presId="urn:microsoft.com/office/officeart/2005/8/layout/default#22"/>
    <dgm:cxn modelId="{2D991BEB-305A-4707-B2D1-888D0F0E13B5}" type="presParOf" srcId="{399C1E99-D762-4D9C-8EDD-5916966146D3}" destId="{D32D5627-A3AF-4067-A440-81AEB00784B8}" srcOrd="7" destOrd="0" presId="urn:microsoft.com/office/officeart/2005/8/layout/default#22"/>
    <dgm:cxn modelId="{7FAC1EDD-0198-4331-8165-22DF3B0D1721}" type="presParOf" srcId="{399C1E99-D762-4D9C-8EDD-5916966146D3}" destId="{5DAB8D61-E27F-41FB-9309-81D35CAE2033}" srcOrd="8" destOrd="0" presId="urn:microsoft.com/office/officeart/2005/8/layout/default#22"/>
    <dgm:cxn modelId="{AD898FA7-534A-4550-A3DD-A7423113B522}" type="presParOf" srcId="{399C1E99-D762-4D9C-8EDD-5916966146D3}" destId="{8456130E-1AD0-473E-80B3-FCB4D8463216}" srcOrd="9" destOrd="0" presId="urn:microsoft.com/office/officeart/2005/8/layout/default#22"/>
    <dgm:cxn modelId="{3713A3C2-C0DF-4EC4-BB60-E41AD206C466}" type="presParOf" srcId="{399C1E99-D762-4D9C-8EDD-5916966146D3}" destId="{A5436C62-2A75-43A7-A621-FC905DB47594}" srcOrd="10" destOrd="0" presId="urn:microsoft.com/office/officeart/2005/8/layout/default#22"/>
    <dgm:cxn modelId="{336C6F2E-3F3C-41FA-8F7B-9835BECE4286}" type="presParOf" srcId="{399C1E99-D762-4D9C-8EDD-5916966146D3}" destId="{C2813A85-94E8-4CEB-8627-42E2EC5379A4}" srcOrd="11" destOrd="0" presId="urn:microsoft.com/office/officeart/2005/8/layout/default#22"/>
    <dgm:cxn modelId="{FA8BA7BD-4E70-444D-91A9-F758C795C632}" type="presParOf" srcId="{399C1E99-D762-4D9C-8EDD-5916966146D3}" destId="{03138777-4673-42CE-9CA4-F266B9E7BB19}" srcOrd="12" destOrd="0" presId="urn:microsoft.com/office/officeart/2005/8/layout/default#22"/>
    <dgm:cxn modelId="{BD872A5D-04E2-4C2F-B2F3-989341163489}" type="presParOf" srcId="{399C1E99-D762-4D9C-8EDD-5916966146D3}" destId="{72F5DEB3-6AC8-4149-A0A7-363A9A4B530E}" srcOrd="13" destOrd="0" presId="urn:microsoft.com/office/officeart/2005/8/layout/default#22"/>
    <dgm:cxn modelId="{74B90528-7FDF-4C36-BF16-2129E1E25F59}" type="presParOf" srcId="{399C1E99-D762-4D9C-8EDD-5916966146D3}" destId="{1676574A-B68D-43AF-84EF-CE9F633A13D1}" srcOrd="14" destOrd="0" presId="urn:microsoft.com/office/officeart/2005/8/layout/defaul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2EB422-4A21-437F-8219-F882CE0C8AC4}" type="doc">
      <dgm:prSet loTypeId="urn:microsoft.com/office/officeart/2005/8/layout/vList2" loCatId="list" qsTypeId="urn:microsoft.com/office/officeart/2005/8/quickstyle/3d3" qsCatId="3D" csTypeId="urn:microsoft.com/office/officeart/2005/8/colors/accent4_2" csCatId="accent4" phldr="1"/>
      <dgm:spPr/>
      <dgm:t>
        <a:bodyPr/>
        <a:lstStyle/>
        <a:p>
          <a:endParaRPr lang="en-US"/>
        </a:p>
      </dgm:t>
    </dgm:pt>
    <dgm:pt modelId="{203B68D1-12B2-4391-B0A9-11E70ED35C4F}">
      <dgm:prSet phldrT="[Text]"/>
      <dgm:spPr/>
      <dgm:t>
        <a:bodyPr/>
        <a:lstStyle/>
        <a:p>
          <a:r>
            <a:rPr lang="en-US" dirty="0" smtClean="0"/>
            <a:t>Access files from any computer</a:t>
          </a:r>
          <a:endParaRPr lang="en-US" dirty="0"/>
        </a:p>
      </dgm:t>
    </dgm:pt>
    <dgm:pt modelId="{9A1F33A3-53E5-42A5-877A-8EC03D2AED0A}" type="parTrans" cxnId="{297C8548-B14B-4071-966C-5549A3AD0881}">
      <dgm:prSet/>
      <dgm:spPr/>
      <dgm:t>
        <a:bodyPr/>
        <a:lstStyle/>
        <a:p>
          <a:endParaRPr lang="en-US"/>
        </a:p>
      </dgm:t>
    </dgm:pt>
    <dgm:pt modelId="{67A8D541-AC8B-4414-BA1E-C73FF1EDA9F8}" type="sibTrans" cxnId="{297C8548-B14B-4071-966C-5549A3AD0881}">
      <dgm:prSet/>
      <dgm:spPr/>
      <dgm:t>
        <a:bodyPr/>
        <a:lstStyle/>
        <a:p>
          <a:endParaRPr lang="en-US"/>
        </a:p>
      </dgm:t>
    </dgm:pt>
    <dgm:pt modelId="{758E78BB-FE65-4FAA-BE77-96A527E4F3C4}">
      <dgm:prSet phldrT="[Text]"/>
      <dgm:spPr/>
      <dgm:t>
        <a:bodyPr/>
        <a:lstStyle/>
        <a:p>
          <a:r>
            <a:rPr lang="en-US" dirty="0" smtClean="0"/>
            <a:t>Store large files instantaneously</a:t>
          </a:r>
          <a:endParaRPr lang="en-US" dirty="0"/>
        </a:p>
      </dgm:t>
    </dgm:pt>
    <dgm:pt modelId="{EB67988D-41DD-4D29-B9C4-92A8A9409792}" type="parTrans" cxnId="{FBCB3753-F98F-4492-BB51-0A4EF940041C}">
      <dgm:prSet/>
      <dgm:spPr/>
      <dgm:t>
        <a:bodyPr/>
        <a:lstStyle/>
        <a:p>
          <a:endParaRPr lang="en-US"/>
        </a:p>
      </dgm:t>
    </dgm:pt>
    <dgm:pt modelId="{7FC2C3AF-ED62-4014-8908-059158AD7D32}" type="sibTrans" cxnId="{FBCB3753-F98F-4492-BB51-0A4EF940041C}">
      <dgm:prSet/>
      <dgm:spPr/>
      <dgm:t>
        <a:bodyPr/>
        <a:lstStyle/>
        <a:p>
          <a:endParaRPr lang="en-US"/>
        </a:p>
      </dgm:t>
    </dgm:pt>
    <dgm:pt modelId="{FB3C5E3C-8818-446D-A70F-EC30AB7378C1}">
      <dgm:prSet phldrT="[Text]"/>
      <dgm:spPr/>
      <dgm:t>
        <a:bodyPr/>
        <a:lstStyle/>
        <a:p>
          <a:r>
            <a:rPr lang="en-US" dirty="0" smtClean="0"/>
            <a:t>Allow others to access their files</a:t>
          </a:r>
          <a:endParaRPr lang="en-US" dirty="0"/>
        </a:p>
      </dgm:t>
    </dgm:pt>
    <dgm:pt modelId="{4A8956CC-D2F2-4926-A9D6-E1BFF666A314}" type="parTrans" cxnId="{E7D04D44-7305-435A-9276-60A224939ACB}">
      <dgm:prSet/>
      <dgm:spPr/>
      <dgm:t>
        <a:bodyPr/>
        <a:lstStyle/>
        <a:p>
          <a:endParaRPr lang="en-US"/>
        </a:p>
      </dgm:t>
    </dgm:pt>
    <dgm:pt modelId="{52FE655E-270B-4E17-AAED-916437C28586}" type="sibTrans" cxnId="{E7D04D44-7305-435A-9276-60A224939ACB}">
      <dgm:prSet/>
      <dgm:spPr/>
      <dgm:t>
        <a:bodyPr/>
        <a:lstStyle/>
        <a:p>
          <a:endParaRPr lang="en-US"/>
        </a:p>
      </dgm:t>
    </dgm:pt>
    <dgm:pt modelId="{747523DA-1A9C-49B0-B71B-7EE2715364D0}">
      <dgm:prSet phldrT="[Text]"/>
      <dgm:spPr/>
      <dgm:t>
        <a:bodyPr/>
        <a:lstStyle/>
        <a:p>
          <a:r>
            <a:rPr lang="en-US" dirty="0" smtClean="0"/>
            <a:t>View time-critical data and images immediately</a:t>
          </a:r>
          <a:endParaRPr lang="en-US" dirty="0"/>
        </a:p>
      </dgm:t>
    </dgm:pt>
    <dgm:pt modelId="{239DDD7A-EF83-4338-B6ED-1F210361B8A6}" type="parTrans" cxnId="{53EC9D94-C4B4-4BB0-AEE2-56E43ABAF4D0}">
      <dgm:prSet/>
      <dgm:spPr/>
      <dgm:t>
        <a:bodyPr/>
        <a:lstStyle/>
        <a:p>
          <a:endParaRPr lang="en-US"/>
        </a:p>
      </dgm:t>
    </dgm:pt>
    <dgm:pt modelId="{EC117A73-4F33-43CE-9FD5-8FDAA78AFC3A}" type="sibTrans" cxnId="{53EC9D94-C4B4-4BB0-AEE2-56E43ABAF4D0}">
      <dgm:prSet/>
      <dgm:spPr/>
      <dgm:t>
        <a:bodyPr/>
        <a:lstStyle/>
        <a:p>
          <a:endParaRPr lang="en-US"/>
        </a:p>
      </dgm:t>
    </dgm:pt>
    <dgm:pt modelId="{B551A7ED-684A-484B-A803-1A124F152568}">
      <dgm:prSet phldrT="[Text]"/>
      <dgm:spPr/>
      <dgm:t>
        <a:bodyPr/>
        <a:lstStyle/>
        <a:p>
          <a:r>
            <a:rPr lang="en-US" dirty="0" smtClean="0"/>
            <a:t>Store offsite backups</a:t>
          </a:r>
          <a:endParaRPr lang="en-US" dirty="0"/>
        </a:p>
      </dgm:t>
    </dgm:pt>
    <dgm:pt modelId="{F29C42F5-8826-454E-A832-212DC3B676F1}" type="parTrans" cxnId="{EC3E225A-CC89-4A5F-BC33-F7432F84994B}">
      <dgm:prSet/>
      <dgm:spPr/>
      <dgm:t>
        <a:bodyPr/>
        <a:lstStyle/>
        <a:p>
          <a:endParaRPr lang="en-US"/>
        </a:p>
      </dgm:t>
    </dgm:pt>
    <dgm:pt modelId="{FCA5B968-765C-4AEF-8A94-3657480509FA}" type="sibTrans" cxnId="{EC3E225A-CC89-4A5F-BC33-F7432F84994B}">
      <dgm:prSet/>
      <dgm:spPr/>
      <dgm:t>
        <a:bodyPr/>
        <a:lstStyle/>
        <a:p>
          <a:endParaRPr lang="en-US"/>
        </a:p>
      </dgm:t>
    </dgm:pt>
    <dgm:pt modelId="{B1FE2C65-2D83-47DA-842C-AE58E89D6010}">
      <dgm:prSet phldrT="[Text]"/>
      <dgm:spPr/>
      <dgm:t>
        <a:bodyPr/>
        <a:lstStyle/>
        <a:p>
          <a:r>
            <a:rPr lang="en-US" dirty="0" smtClean="0"/>
            <a:t>Provide data center functions</a:t>
          </a:r>
          <a:endParaRPr lang="en-US" dirty="0"/>
        </a:p>
      </dgm:t>
    </dgm:pt>
    <dgm:pt modelId="{F0B52B3D-A884-4DBB-9693-1D10A6BCD780}" type="parTrans" cxnId="{708F243B-41F1-4CB1-9201-C70D6D032B54}">
      <dgm:prSet/>
      <dgm:spPr/>
      <dgm:t>
        <a:bodyPr/>
        <a:lstStyle/>
        <a:p>
          <a:endParaRPr lang="en-US"/>
        </a:p>
      </dgm:t>
    </dgm:pt>
    <dgm:pt modelId="{9F9E85FE-CEF2-432E-9662-7F284B8B1211}" type="sibTrans" cxnId="{708F243B-41F1-4CB1-9201-C70D6D032B54}">
      <dgm:prSet/>
      <dgm:spPr/>
      <dgm:t>
        <a:bodyPr/>
        <a:lstStyle/>
        <a:p>
          <a:endParaRPr lang="en-US"/>
        </a:p>
      </dgm:t>
    </dgm:pt>
    <dgm:pt modelId="{F2F06B2F-3283-4623-A0A7-D89D6D2BAD68}" type="pres">
      <dgm:prSet presAssocID="{D12EB422-4A21-437F-8219-F882CE0C8AC4}" presName="linear" presStyleCnt="0">
        <dgm:presLayoutVars>
          <dgm:animLvl val="lvl"/>
          <dgm:resizeHandles val="exact"/>
        </dgm:presLayoutVars>
      </dgm:prSet>
      <dgm:spPr/>
      <dgm:t>
        <a:bodyPr/>
        <a:lstStyle/>
        <a:p>
          <a:endParaRPr lang="en-US"/>
        </a:p>
      </dgm:t>
    </dgm:pt>
    <dgm:pt modelId="{105F06E9-C0E6-4A8E-A952-1FABE720374C}" type="pres">
      <dgm:prSet presAssocID="{203B68D1-12B2-4391-B0A9-11E70ED35C4F}" presName="parentText" presStyleLbl="node1" presStyleIdx="0" presStyleCnt="6">
        <dgm:presLayoutVars>
          <dgm:chMax val="0"/>
          <dgm:bulletEnabled val="1"/>
        </dgm:presLayoutVars>
      </dgm:prSet>
      <dgm:spPr>
        <a:prstGeom prst="roundRect">
          <a:avLst/>
        </a:prstGeom>
      </dgm:spPr>
      <dgm:t>
        <a:bodyPr/>
        <a:lstStyle/>
        <a:p>
          <a:endParaRPr lang="en-US"/>
        </a:p>
      </dgm:t>
    </dgm:pt>
    <dgm:pt modelId="{B786DCAE-DA74-47A0-A276-3363B1280418}" type="pres">
      <dgm:prSet presAssocID="{67A8D541-AC8B-4414-BA1E-C73FF1EDA9F8}" presName="spacer" presStyleCnt="0"/>
      <dgm:spPr/>
    </dgm:pt>
    <dgm:pt modelId="{175D6CEC-1A96-4604-AAD0-05EAE7FF48E4}" type="pres">
      <dgm:prSet presAssocID="{758E78BB-FE65-4FAA-BE77-96A527E4F3C4}" presName="parentText" presStyleLbl="node1" presStyleIdx="1" presStyleCnt="6">
        <dgm:presLayoutVars>
          <dgm:chMax val="0"/>
          <dgm:bulletEnabled val="1"/>
        </dgm:presLayoutVars>
      </dgm:prSet>
      <dgm:spPr>
        <a:prstGeom prst="roundRect">
          <a:avLst/>
        </a:prstGeom>
      </dgm:spPr>
      <dgm:t>
        <a:bodyPr/>
        <a:lstStyle/>
        <a:p>
          <a:endParaRPr lang="en-US"/>
        </a:p>
      </dgm:t>
    </dgm:pt>
    <dgm:pt modelId="{6236CBDF-1090-467B-B017-BF63E8A2C44F}" type="pres">
      <dgm:prSet presAssocID="{7FC2C3AF-ED62-4014-8908-059158AD7D32}" presName="spacer" presStyleCnt="0"/>
      <dgm:spPr/>
    </dgm:pt>
    <dgm:pt modelId="{56B04AC4-FAD0-4735-90AA-962C3B3CC855}" type="pres">
      <dgm:prSet presAssocID="{FB3C5E3C-8818-446D-A70F-EC30AB7378C1}" presName="parentText" presStyleLbl="node1" presStyleIdx="2" presStyleCnt="6">
        <dgm:presLayoutVars>
          <dgm:chMax val="0"/>
          <dgm:bulletEnabled val="1"/>
        </dgm:presLayoutVars>
      </dgm:prSet>
      <dgm:spPr>
        <a:prstGeom prst="roundRect">
          <a:avLst/>
        </a:prstGeom>
      </dgm:spPr>
      <dgm:t>
        <a:bodyPr/>
        <a:lstStyle/>
        <a:p>
          <a:endParaRPr lang="en-US"/>
        </a:p>
      </dgm:t>
    </dgm:pt>
    <dgm:pt modelId="{EC90859D-E4FE-40CF-B9FC-664222C9FD83}" type="pres">
      <dgm:prSet presAssocID="{52FE655E-270B-4E17-AAED-916437C28586}" presName="spacer" presStyleCnt="0"/>
      <dgm:spPr/>
    </dgm:pt>
    <dgm:pt modelId="{FA47D2B8-6E93-4260-BEED-E6CA229810E4}" type="pres">
      <dgm:prSet presAssocID="{747523DA-1A9C-49B0-B71B-7EE2715364D0}" presName="parentText" presStyleLbl="node1" presStyleIdx="3" presStyleCnt="6">
        <dgm:presLayoutVars>
          <dgm:chMax val="0"/>
          <dgm:bulletEnabled val="1"/>
        </dgm:presLayoutVars>
      </dgm:prSet>
      <dgm:spPr>
        <a:prstGeom prst="roundRect">
          <a:avLst/>
        </a:prstGeom>
      </dgm:spPr>
      <dgm:t>
        <a:bodyPr/>
        <a:lstStyle/>
        <a:p>
          <a:endParaRPr lang="en-US"/>
        </a:p>
      </dgm:t>
    </dgm:pt>
    <dgm:pt modelId="{60FC95AE-1093-4FD2-91AC-EC7AAEE114DE}" type="pres">
      <dgm:prSet presAssocID="{EC117A73-4F33-43CE-9FD5-8FDAA78AFC3A}" presName="spacer" presStyleCnt="0"/>
      <dgm:spPr/>
    </dgm:pt>
    <dgm:pt modelId="{AA33B99A-2D26-433B-9343-A332C6510CD5}" type="pres">
      <dgm:prSet presAssocID="{B551A7ED-684A-484B-A803-1A124F152568}" presName="parentText" presStyleLbl="node1" presStyleIdx="4" presStyleCnt="6">
        <dgm:presLayoutVars>
          <dgm:chMax val="0"/>
          <dgm:bulletEnabled val="1"/>
        </dgm:presLayoutVars>
      </dgm:prSet>
      <dgm:spPr>
        <a:prstGeom prst="roundRect">
          <a:avLst/>
        </a:prstGeom>
      </dgm:spPr>
      <dgm:t>
        <a:bodyPr/>
        <a:lstStyle/>
        <a:p>
          <a:endParaRPr lang="en-US"/>
        </a:p>
      </dgm:t>
    </dgm:pt>
    <dgm:pt modelId="{D821CF2B-AF05-4D57-88A3-73010D413471}" type="pres">
      <dgm:prSet presAssocID="{FCA5B968-765C-4AEF-8A94-3657480509FA}" presName="spacer" presStyleCnt="0"/>
      <dgm:spPr/>
    </dgm:pt>
    <dgm:pt modelId="{DC3E3655-CD7A-44A3-9403-BE5DA3C222DE}" type="pres">
      <dgm:prSet presAssocID="{B1FE2C65-2D83-47DA-842C-AE58E89D6010}" presName="parentText" presStyleLbl="node1" presStyleIdx="5" presStyleCnt="6">
        <dgm:presLayoutVars>
          <dgm:chMax val="0"/>
          <dgm:bulletEnabled val="1"/>
        </dgm:presLayoutVars>
      </dgm:prSet>
      <dgm:spPr>
        <a:prstGeom prst="roundRect">
          <a:avLst/>
        </a:prstGeom>
      </dgm:spPr>
      <dgm:t>
        <a:bodyPr/>
        <a:lstStyle/>
        <a:p>
          <a:endParaRPr lang="en-US"/>
        </a:p>
      </dgm:t>
    </dgm:pt>
  </dgm:ptLst>
  <dgm:cxnLst>
    <dgm:cxn modelId="{708F243B-41F1-4CB1-9201-C70D6D032B54}" srcId="{D12EB422-4A21-437F-8219-F882CE0C8AC4}" destId="{B1FE2C65-2D83-47DA-842C-AE58E89D6010}" srcOrd="5" destOrd="0" parTransId="{F0B52B3D-A884-4DBB-9693-1D10A6BCD780}" sibTransId="{9F9E85FE-CEF2-432E-9662-7F284B8B1211}"/>
    <dgm:cxn modelId="{623451E3-5290-4FEE-9D8E-DE5116626964}" type="presOf" srcId="{747523DA-1A9C-49B0-B71B-7EE2715364D0}" destId="{FA47D2B8-6E93-4260-BEED-E6CA229810E4}" srcOrd="0" destOrd="0" presId="urn:microsoft.com/office/officeart/2005/8/layout/vList2"/>
    <dgm:cxn modelId="{FBCB3753-F98F-4492-BB51-0A4EF940041C}" srcId="{D12EB422-4A21-437F-8219-F882CE0C8AC4}" destId="{758E78BB-FE65-4FAA-BE77-96A527E4F3C4}" srcOrd="1" destOrd="0" parTransId="{EB67988D-41DD-4D29-B9C4-92A8A9409792}" sibTransId="{7FC2C3AF-ED62-4014-8908-059158AD7D32}"/>
    <dgm:cxn modelId="{53EC9D94-C4B4-4BB0-AEE2-56E43ABAF4D0}" srcId="{D12EB422-4A21-437F-8219-F882CE0C8AC4}" destId="{747523DA-1A9C-49B0-B71B-7EE2715364D0}" srcOrd="3" destOrd="0" parTransId="{239DDD7A-EF83-4338-B6ED-1F210361B8A6}" sibTransId="{EC117A73-4F33-43CE-9FD5-8FDAA78AFC3A}"/>
    <dgm:cxn modelId="{9ED2C110-4BCA-40FC-84EA-04C30943B8FB}" type="presOf" srcId="{B551A7ED-684A-484B-A803-1A124F152568}" destId="{AA33B99A-2D26-433B-9343-A332C6510CD5}" srcOrd="0" destOrd="0" presId="urn:microsoft.com/office/officeart/2005/8/layout/vList2"/>
    <dgm:cxn modelId="{F1530F62-A77B-43C6-AEB9-761FA0803BFE}" type="presOf" srcId="{FB3C5E3C-8818-446D-A70F-EC30AB7378C1}" destId="{56B04AC4-FAD0-4735-90AA-962C3B3CC855}" srcOrd="0" destOrd="0" presId="urn:microsoft.com/office/officeart/2005/8/layout/vList2"/>
    <dgm:cxn modelId="{297C8548-B14B-4071-966C-5549A3AD0881}" srcId="{D12EB422-4A21-437F-8219-F882CE0C8AC4}" destId="{203B68D1-12B2-4391-B0A9-11E70ED35C4F}" srcOrd="0" destOrd="0" parTransId="{9A1F33A3-53E5-42A5-877A-8EC03D2AED0A}" sibTransId="{67A8D541-AC8B-4414-BA1E-C73FF1EDA9F8}"/>
    <dgm:cxn modelId="{EC3E225A-CC89-4A5F-BC33-F7432F84994B}" srcId="{D12EB422-4A21-437F-8219-F882CE0C8AC4}" destId="{B551A7ED-684A-484B-A803-1A124F152568}" srcOrd="4" destOrd="0" parTransId="{F29C42F5-8826-454E-A832-212DC3B676F1}" sibTransId="{FCA5B968-765C-4AEF-8A94-3657480509FA}"/>
    <dgm:cxn modelId="{5F42E64E-A26E-4EB5-85EE-FD1EF90C31B6}" type="presOf" srcId="{D12EB422-4A21-437F-8219-F882CE0C8AC4}" destId="{F2F06B2F-3283-4623-A0A7-D89D6D2BAD68}" srcOrd="0" destOrd="0" presId="urn:microsoft.com/office/officeart/2005/8/layout/vList2"/>
    <dgm:cxn modelId="{40BA6351-D1B3-4D61-B448-1CB5F3DF0FB0}" type="presOf" srcId="{203B68D1-12B2-4391-B0A9-11E70ED35C4F}" destId="{105F06E9-C0E6-4A8E-A952-1FABE720374C}" srcOrd="0" destOrd="0" presId="urn:microsoft.com/office/officeart/2005/8/layout/vList2"/>
    <dgm:cxn modelId="{E7D04D44-7305-435A-9276-60A224939ACB}" srcId="{D12EB422-4A21-437F-8219-F882CE0C8AC4}" destId="{FB3C5E3C-8818-446D-A70F-EC30AB7378C1}" srcOrd="2" destOrd="0" parTransId="{4A8956CC-D2F2-4926-A9D6-E1BFF666A314}" sibTransId="{52FE655E-270B-4E17-AAED-916437C28586}"/>
    <dgm:cxn modelId="{3BCEF0B2-97B0-4913-8E26-3D5B2EF38530}" type="presOf" srcId="{B1FE2C65-2D83-47DA-842C-AE58E89D6010}" destId="{DC3E3655-CD7A-44A3-9403-BE5DA3C222DE}" srcOrd="0" destOrd="0" presId="urn:microsoft.com/office/officeart/2005/8/layout/vList2"/>
    <dgm:cxn modelId="{B7B89CB1-DF27-4C06-85B2-8512DC8A7D49}" type="presOf" srcId="{758E78BB-FE65-4FAA-BE77-96A527E4F3C4}" destId="{175D6CEC-1A96-4604-AAD0-05EAE7FF48E4}" srcOrd="0" destOrd="0" presId="urn:microsoft.com/office/officeart/2005/8/layout/vList2"/>
    <dgm:cxn modelId="{09A09202-4B46-4BD3-AA5F-A7A8B7CA5E89}" type="presParOf" srcId="{F2F06B2F-3283-4623-A0A7-D89D6D2BAD68}" destId="{105F06E9-C0E6-4A8E-A952-1FABE720374C}" srcOrd="0" destOrd="0" presId="urn:microsoft.com/office/officeart/2005/8/layout/vList2"/>
    <dgm:cxn modelId="{4B2C51A8-4D14-4E56-9B06-51E13CBB13A3}" type="presParOf" srcId="{F2F06B2F-3283-4623-A0A7-D89D6D2BAD68}" destId="{B786DCAE-DA74-47A0-A276-3363B1280418}" srcOrd="1" destOrd="0" presId="urn:microsoft.com/office/officeart/2005/8/layout/vList2"/>
    <dgm:cxn modelId="{B615DA32-1BA5-4DF2-AD20-E270E4F29515}" type="presParOf" srcId="{F2F06B2F-3283-4623-A0A7-D89D6D2BAD68}" destId="{175D6CEC-1A96-4604-AAD0-05EAE7FF48E4}" srcOrd="2" destOrd="0" presId="urn:microsoft.com/office/officeart/2005/8/layout/vList2"/>
    <dgm:cxn modelId="{54998BC6-87B3-42D3-906B-11DB53B160EE}" type="presParOf" srcId="{F2F06B2F-3283-4623-A0A7-D89D6D2BAD68}" destId="{6236CBDF-1090-467B-B017-BF63E8A2C44F}" srcOrd="3" destOrd="0" presId="urn:microsoft.com/office/officeart/2005/8/layout/vList2"/>
    <dgm:cxn modelId="{4067CEF0-6816-436C-BDE2-659AB8AE140E}" type="presParOf" srcId="{F2F06B2F-3283-4623-A0A7-D89D6D2BAD68}" destId="{56B04AC4-FAD0-4735-90AA-962C3B3CC855}" srcOrd="4" destOrd="0" presId="urn:microsoft.com/office/officeart/2005/8/layout/vList2"/>
    <dgm:cxn modelId="{E031F9EE-EDD9-4C0B-8A68-CE4F1A306D95}" type="presParOf" srcId="{F2F06B2F-3283-4623-A0A7-D89D6D2BAD68}" destId="{EC90859D-E4FE-40CF-B9FC-664222C9FD83}" srcOrd="5" destOrd="0" presId="urn:microsoft.com/office/officeart/2005/8/layout/vList2"/>
    <dgm:cxn modelId="{6D6144F8-7691-46AF-9778-A642F7779781}" type="presParOf" srcId="{F2F06B2F-3283-4623-A0A7-D89D6D2BAD68}" destId="{FA47D2B8-6E93-4260-BEED-E6CA229810E4}" srcOrd="6" destOrd="0" presId="urn:microsoft.com/office/officeart/2005/8/layout/vList2"/>
    <dgm:cxn modelId="{AF9B9AD4-AB51-4FC8-89B8-EF4476D8F991}" type="presParOf" srcId="{F2F06B2F-3283-4623-A0A7-D89D6D2BAD68}" destId="{60FC95AE-1093-4FD2-91AC-EC7AAEE114DE}" srcOrd="7" destOrd="0" presId="urn:microsoft.com/office/officeart/2005/8/layout/vList2"/>
    <dgm:cxn modelId="{C3EDEE93-9155-47C8-A7FA-C3D700D9D31A}" type="presParOf" srcId="{F2F06B2F-3283-4623-A0A7-D89D6D2BAD68}" destId="{AA33B99A-2D26-433B-9343-A332C6510CD5}" srcOrd="8" destOrd="0" presId="urn:microsoft.com/office/officeart/2005/8/layout/vList2"/>
    <dgm:cxn modelId="{CEAF3513-BBF3-452B-8912-67F71B59F593}" type="presParOf" srcId="{F2F06B2F-3283-4623-A0A7-D89D6D2BAD68}" destId="{D821CF2B-AF05-4D57-88A3-73010D413471}" srcOrd="9" destOrd="0" presId="urn:microsoft.com/office/officeart/2005/8/layout/vList2"/>
    <dgm:cxn modelId="{561EB01C-CE84-4FAC-89D9-6E088EEE1256}" type="presParOf" srcId="{F2F06B2F-3283-4623-A0A7-D89D6D2BAD68}" destId="{DC3E3655-CD7A-44A3-9403-BE5DA3C222D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BE08A3-1CF9-4F69-A3E2-77C5EAB1C7E9}" type="doc">
      <dgm:prSet loTypeId="urn:microsoft.com/office/officeart/2005/8/layout/vList4#8" loCatId="list" qsTypeId="urn:microsoft.com/office/officeart/2005/8/quickstyle/3d2" qsCatId="3D" csTypeId="urn:microsoft.com/office/officeart/2005/8/colors/accent3_2" csCatId="accent3" phldr="1"/>
      <dgm:spPr/>
      <dgm:t>
        <a:bodyPr/>
        <a:lstStyle/>
        <a:p>
          <a:endParaRPr lang="en-US"/>
        </a:p>
      </dgm:t>
    </dgm:pt>
    <dgm:pt modelId="{5E13B3EF-C3EA-4EDA-8824-14B2D88190E4}">
      <dgm:prSet phldrT="[Text]"/>
      <dgm:spPr/>
      <dgm:t>
        <a:bodyPr/>
        <a:lstStyle/>
        <a:p>
          <a:r>
            <a:rPr lang="en-US" dirty="0" smtClean="0"/>
            <a:t>A </a:t>
          </a:r>
          <a:r>
            <a:rPr lang="en-US" b="1" dirty="0" smtClean="0"/>
            <a:t>CD-ROM</a:t>
          </a:r>
          <a:r>
            <a:rPr lang="en-US" b="0" dirty="0" smtClean="0"/>
            <a:t> can be read from but not written to</a:t>
          </a:r>
          <a:endParaRPr lang="en-US" dirty="0"/>
        </a:p>
      </dgm:t>
    </dgm:pt>
    <dgm:pt modelId="{0158B1F2-65E4-4A71-85C6-4B8C2F5C26A3}" type="parTrans" cxnId="{3082F024-6DDE-4779-B3AF-833A794F4599}">
      <dgm:prSet/>
      <dgm:spPr/>
      <dgm:t>
        <a:bodyPr/>
        <a:lstStyle/>
        <a:p>
          <a:endParaRPr lang="en-US"/>
        </a:p>
      </dgm:t>
    </dgm:pt>
    <dgm:pt modelId="{45676E0C-00B1-41A7-9DF6-6CA82DB45E31}" type="sibTrans" cxnId="{3082F024-6DDE-4779-B3AF-833A794F4599}">
      <dgm:prSet/>
      <dgm:spPr/>
      <dgm:t>
        <a:bodyPr/>
        <a:lstStyle/>
        <a:p>
          <a:endParaRPr lang="en-US"/>
        </a:p>
      </dgm:t>
    </dgm:pt>
    <dgm:pt modelId="{A8FFD019-31DC-4C06-8B49-3A65794E6E85}">
      <dgm:prSet phldrT="[Text]"/>
      <dgm:spPr/>
      <dgm:t>
        <a:bodyPr/>
        <a:lstStyle/>
        <a:p>
          <a:r>
            <a:rPr lang="en-US" dirty="0" smtClean="0"/>
            <a:t>Read from a </a:t>
          </a:r>
          <a:r>
            <a:rPr lang="en-US" b="1" dirty="0" smtClean="0"/>
            <a:t>CD-ROM drive</a:t>
          </a:r>
          <a:r>
            <a:rPr lang="en-US" dirty="0" smtClean="0"/>
            <a:t> or CD-ROM player</a:t>
          </a:r>
          <a:endParaRPr lang="en-US" dirty="0"/>
        </a:p>
      </dgm:t>
    </dgm:pt>
    <dgm:pt modelId="{51BDEA88-9113-4D57-8170-6C7EF37E331F}" type="parTrans" cxnId="{ADAC1B60-664E-4952-9C07-F37A97B486B7}">
      <dgm:prSet/>
      <dgm:spPr/>
      <dgm:t>
        <a:bodyPr/>
        <a:lstStyle/>
        <a:p>
          <a:endParaRPr lang="en-US"/>
        </a:p>
      </dgm:t>
    </dgm:pt>
    <dgm:pt modelId="{A0FFB37E-34D2-4EBA-BC15-074112D12579}" type="sibTrans" cxnId="{ADAC1B60-664E-4952-9C07-F37A97B486B7}">
      <dgm:prSet/>
      <dgm:spPr/>
      <dgm:t>
        <a:bodyPr/>
        <a:lstStyle/>
        <a:p>
          <a:endParaRPr lang="en-US"/>
        </a:p>
      </dgm:t>
    </dgm:pt>
    <dgm:pt modelId="{CB23B9FF-F0D3-4F05-835A-B9D7120AD3A6}">
      <dgm:prSet phldrT="[Text]"/>
      <dgm:spPr/>
      <dgm:t>
        <a:bodyPr/>
        <a:lstStyle/>
        <a:p>
          <a:r>
            <a:rPr lang="en-US" dirty="0" smtClean="0"/>
            <a:t>A </a:t>
          </a:r>
          <a:r>
            <a:rPr lang="en-US" b="1" dirty="0" smtClean="0"/>
            <a:t>CD-R</a:t>
          </a:r>
          <a:r>
            <a:rPr lang="en-US" b="0" dirty="0" smtClean="0"/>
            <a:t> is a multisession optical disc on which users can write, but not erase</a:t>
          </a:r>
          <a:endParaRPr lang="en-US" dirty="0"/>
        </a:p>
      </dgm:t>
    </dgm:pt>
    <dgm:pt modelId="{546B86DC-A788-4472-9D45-B5647A5C0FAD}" type="parTrans" cxnId="{0934486C-96FA-4631-9697-A4173590A2AD}">
      <dgm:prSet/>
      <dgm:spPr/>
      <dgm:t>
        <a:bodyPr/>
        <a:lstStyle/>
        <a:p>
          <a:endParaRPr lang="en-US"/>
        </a:p>
      </dgm:t>
    </dgm:pt>
    <dgm:pt modelId="{FF607C2C-F17E-4CB0-A386-A8CA56DC463E}" type="sibTrans" cxnId="{0934486C-96FA-4631-9697-A4173590A2AD}">
      <dgm:prSet/>
      <dgm:spPr/>
      <dgm:t>
        <a:bodyPr/>
        <a:lstStyle/>
        <a:p>
          <a:endParaRPr lang="en-US"/>
        </a:p>
      </dgm:t>
    </dgm:pt>
    <dgm:pt modelId="{774A1D74-6B3E-469D-B09E-F934A27AB24F}">
      <dgm:prSet phldrT="[Text]"/>
      <dgm:spPr/>
      <dgm:t>
        <a:bodyPr/>
        <a:lstStyle/>
        <a:p>
          <a:r>
            <a:rPr lang="en-US" dirty="0" smtClean="0"/>
            <a:t>A </a:t>
          </a:r>
          <a:r>
            <a:rPr lang="en-US" b="1" dirty="0" smtClean="0"/>
            <a:t>CD-RW</a:t>
          </a:r>
          <a:r>
            <a:rPr lang="en-US" b="0" dirty="0" smtClean="0"/>
            <a:t> is an erasable multisession disc</a:t>
          </a:r>
          <a:endParaRPr lang="en-US" dirty="0"/>
        </a:p>
      </dgm:t>
    </dgm:pt>
    <dgm:pt modelId="{A8631E3E-4F58-4F0B-9892-17A2BD87FE2F}" type="parTrans" cxnId="{0676AACB-58BF-4F7C-A59A-C2F5ECCC0926}">
      <dgm:prSet/>
      <dgm:spPr/>
      <dgm:t>
        <a:bodyPr/>
        <a:lstStyle/>
        <a:p>
          <a:endParaRPr lang="en-US"/>
        </a:p>
      </dgm:t>
    </dgm:pt>
    <dgm:pt modelId="{A9B6E098-E993-4ACC-B806-9BA255EE80CD}" type="sibTrans" cxnId="{0676AACB-58BF-4F7C-A59A-C2F5ECCC0926}">
      <dgm:prSet/>
      <dgm:spPr/>
      <dgm:t>
        <a:bodyPr/>
        <a:lstStyle/>
        <a:p>
          <a:endParaRPr lang="en-US"/>
        </a:p>
      </dgm:t>
    </dgm:pt>
    <dgm:pt modelId="{ADC35E6E-86BD-46FE-9AA3-C5F05776C8B6}">
      <dgm:prSet phldrT="[Text]"/>
      <dgm:spPr/>
      <dgm:t>
        <a:bodyPr/>
        <a:lstStyle/>
        <a:p>
          <a:r>
            <a:rPr lang="en-US" dirty="0" smtClean="0"/>
            <a:t>Must have a </a:t>
          </a:r>
          <a:r>
            <a:rPr lang="en-US" b="1" dirty="0" smtClean="0"/>
            <a:t>CD-RW drive</a:t>
          </a:r>
          <a:endParaRPr lang="en-US" dirty="0"/>
        </a:p>
      </dgm:t>
    </dgm:pt>
    <dgm:pt modelId="{4ACC20C2-0607-41E8-8BEE-1A3739EF2C9C}" type="parTrans" cxnId="{547ECFC8-0B3E-47C5-9B4C-77A1FD3B5E13}">
      <dgm:prSet/>
      <dgm:spPr/>
      <dgm:t>
        <a:bodyPr/>
        <a:lstStyle/>
        <a:p>
          <a:endParaRPr lang="en-US"/>
        </a:p>
      </dgm:t>
    </dgm:pt>
    <dgm:pt modelId="{D3A3BD9A-33E5-4166-B5C9-02797BA34C0F}" type="sibTrans" cxnId="{547ECFC8-0B3E-47C5-9B4C-77A1FD3B5E13}">
      <dgm:prSet/>
      <dgm:spPr/>
      <dgm:t>
        <a:bodyPr/>
        <a:lstStyle/>
        <a:p>
          <a:endParaRPr lang="en-US"/>
        </a:p>
      </dgm:t>
    </dgm:pt>
    <dgm:pt modelId="{254E5A31-E8CD-45DD-95C6-33F734E6B06B}" type="pres">
      <dgm:prSet presAssocID="{A1BE08A3-1CF9-4F69-A3E2-77C5EAB1C7E9}" presName="linear" presStyleCnt="0">
        <dgm:presLayoutVars>
          <dgm:dir/>
          <dgm:resizeHandles val="exact"/>
        </dgm:presLayoutVars>
      </dgm:prSet>
      <dgm:spPr/>
      <dgm:t>
        <a:bodyPr/>
        <a:lstStyle/>
        <a:p>
          <a:endParaRPr lang="en-US"/>
        </a:p>
      </dgm:t>
    </dgm:pt>
    <dgm:pt modelId="{E6CED602-4AD3-4B14-93C8-29D9BF92925B}" type="pres">
      <dgm:prSet presAssocID="{5E13B3EF-C3EA-4EDA-8824-14B2D88190E4}" presName="comp" presStyleCnt="0"/>
      <dgm:spPr/>
    </dgm:pt>
    <dgm:pt modelId="{6BFB7656-A64B-409A-A47E-D579576E3B54}" type="pres">
      <dgm:prSet presAssocID="{5E13B3EF-C3EA-4EDA-8824-14B2D88190E4}" presName="box" presStyleLbl="node1" presStyleIdx="0" presStyleCnt="3"/>
      <dgm:spPr/>
      <dgm:t>
        <a:bodyPr/>
        <a:lstStyle/>
        <a:p>
          <a:endParaRPr lang="en-US"/>
        </a:p>
      </dgm:t>
    </dgm:pt>
    <dgm:pt modelId="{918F8FFB-7E8D-4A7E-A87B-C25DAE126277}" type="pres">
      <dgm:prSet presAssocID="{5E13B3EF-C3EA-4EDA-8824-14B2D88190E4}" presName="img" presStyleLbl="fgImgPlace1" presStyleIdx="0" presStyleCnt="3"/>
      <dgm:spPr>
        <a:blipFill rotWithShape="0">
          <a:blip xmlns:r="http://schemas.openxmlformats.org/officeDocument/2006/relationships" r:embed="rId1"/>
          <a:stretch>
            <a:fillRect/>
          </a:stretch>
        </a:blipFill>
      </dgm:spPr>
    </dgm:pt>
    <dgm:pt modelId="{DE2407B3-6B0C-4F6C-984C-E9FED8063780}" type="pres">
      <dgm:prSet presAssocID="{5E13B3EF-C3EA-4EDA-8824-14B2D88190E4}" presName="text" presStyleLbl="node1" presStyleIdx="0" presStyleCnt="3">
        <dgm:presLayoutVars>
          <dgm:bulletEnabled val="1"/>
        </dgm:presLayoutVars>
      </dgm:prSet>
      <dgm:spPr/>
      <dgm:t>
        <a:bodyPr/>
        <a:lstStyle/>
        <a:p>
          <a:endParaRPr lang="en-US"/>
        </a:p>
      </dgm:t>
    </dgm:pt>
    <dgm:pt modelId="{DC68BA66-501A-4C39-A9D1-D177C7C31050}" type="pres">
      <dgm:prSet presAssocID="{45676E0C-00B1-41A7-9DF6-6CA82DB45E31}" presName="spacer" presStyleCnt="0"/>
      <dgm:spPr/>
    </dgm:pt>
    <dgm:pt modelId="{CB6300C3-79C5-4322-A7E4-C743190A5EBD}" type="pres">
      <dgm:prSet presAssocID="{CB23B9FF-F0D3-4F05-835A-B9D7120AD3A6}" presName="comp" presStyleCnt="0"/>
      <dgm:spPr/>
    </dgm:pt>
    <dgm:pt modelId="{DB263D1B-7082-43A7-8528-67CD3FBB28F4}" type="pres">
      <dgm:prSet presAssocID="{CB23B9FF-F0D3-4F05-835A-B9D7120AD3A6}" presName="box" presStyleLbl="node1" presStyleIdx="1" presStyleCnt="3"/>
      <dgm:spPr/>
      <dgm:t>
        <a:bodyPr/>
        <a:lstStyle/>
        <a:p>
          <a:endParaRPr lang="en-US"/>
        </a:p>
      </dgm:t>
    </dgm:pt>
    <dgm:pt modelId="{0201E4F3-BE34-4755-8BB9-8D37802A543E}" type="pres">
      <dgm:prSet presAssocID="{CB23B9FF-F0D3-4F05-835A-B9D7120AD3A6}"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2EA78547-829A-4408-BCE3-F1D10608110B}" type="pres">
      <dgm:prSet presAssocID="{CB23B9FF-F0D3-4F05-835A-B9D7120AD3A6}" presName="text" presStyleLbl="node1" presStyleIdx="1" presStyleCnt="3">
        <dgm:presLayoutVars>
          <dgm:bulletEnabled val="1"/>
        </dgm:presLayoutVars>
      </dgm:prSet>
      <dgm:spPr/>
      <dgm:t>
        <a:bodyPr/>
        <a:lstStyle/>
        <a:p>
          <a:endParaRPr lang="en-US"/>
        </a:p>
      </dgm:t>
    </dgm:pt>
    <dgm:pt modelId="{644F5FE3-9C1E-467C-A48D-BF96FD1776DF}" type="pres">
      <dgm:prSet presAssocID="{FF607C2C-F17E-4CB0-A386-A8CA56DC463E}" presName="spacer" presStyleCnt="0"/>
      <dgm:spPr/>
    </dgm:pt>
    <dgm:pt modelId="{EA2E4342-D6FA-4AF8-BA77-02CBB4FBE761}" type="pres">
      <dgm:prSet presAssocID="{774A1D74-6B3E-469D-B09E-F934A27AB24F}" presName="comp" presStyleCnt="0"/>
      <dgm:spPr/>
    </dgm:pt>
    <dgm:pt modelId="{1B45A46F-3C7E-4572-9DB9-B42BF84F00CC}" type="pres">
      <dgm:prSet presAssocID="{774A1D74-6B3E-469D-B09E-F934A27AB24F}" presName="box" presStyleLbl="node1" presStyleIdx="2" presStyleCnt="3"/>
      <dgm:spPr/>
      <dgm:t>
        <a:bodyPr/>
        <a:lstStyle/>
        <a:p>
          <a:endParaRPr lang="en-US"/>
        </a:p>
      </dgm:t>
    </dgm:pt>
    <dgm:pt modelId="{29B2CAB3-0650-454C-AB17-0A2CC9EA03AF}" type="pres">
      <dgm:prSet presAssocID="{774A1D74-6B3E-469D-B09E-F934A27AB24F}"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A201B405-B5AE-49CF-AE70-516845B7B547}" type="pres">
      <dgm:prSet presAssocID="{774A1D74-6B3E-469D-B09E-F934A27AB24F}" presName="text" presStyleLbl="node1" presStyleIdx="2" presStyleCnt="3">
        <dgm:presLayoutVars>
          <dgm:bulletEnabled val="1"/>
        </dgm:presLayoutVars>
      </dgm:prSet>
      <dgm:spPr/>
      <dgm:t>
        <a:bodyPr/>
        <a:lstStyle/>
        <a:p>
          <a:endParaRPr lang="en-US"/>
        </a:p>
      </dgm:t>
    </dgm:pt>
  </dgm:ptLst>
  <dgm:cxnLst>
    <dgm:cxn modelId="{547ECFC8-0B3E-47C5-9B4C-77A1FD3B5E13}" srcId="{774A1D74-6B3E-469D-B09E-F934A27AB24F}" destId="{ADC35E6E-86BD-46FE-9AA3-C5F05776C8B6}" srcOrd="0" destOrd="0" parTransId="{4ACC20C2-0607-41E8-8BEE-1A3739EF2C9C}" sibTransId="{D3A3BD9A-33E5-4166-B5C9-02797BA34C0F}"/>
    <dgm:cxn modelId="{187149C5-0DE7-41B7-898D-967E29CB8380}" type="presOf" srcId="{A8FFD019-31DC-4C06-8B49-3A65794E6E85}" destId="{DE2407B3-6B0C-4F6C-984C-E9FED8063780}" srcOrd="1" destOrd="1" presId="urn:microsoft.com/office/officeart/2005/8/layout/vList4#8"/>
    <dgm:cxn modelId="{605D782E-FE7C-4DF0-A00E-26E026837270}" type="presOf" srcId="{5E13B3EF-C3EA-4EDA-8824-14B2D88190E4}" destId="{DE2407B3-6B0C-4F6C-984C-E9FED8063780}" srcOrd="1" destOrd="0" presId="urn:microsoft.com/office/officeart/2005/8/layout/vList4#8"/>
    <dgm:cxn modelId="{0934486C-96FA-4631-9697-A4173590A2AD}" srcId="{A1BE08A3-1CF9-4F69-A3E2-77C5EAB1C7E9}" destId="{CB23B9FF-F0D3-4F05-835A-B9D7120AD3A6}" srcOrd="1" destOrd="0" parTransId="{546B86DC-A788-4472-9D45-B5647A5C0FAD}" sibTransId="{FF607C2C-F17E-4CB0-A386-A8CA56DC463E}"/>
    <dgm:cxn modelId="{CD162533-F1DA-4DC2-AF8D-93AACDED28B7}" type="presOf" srcId="{774A1D74-6B3E-469D-B09E-F934A27AB24F}" destId="{A201B405-B5AE-49CF-AE70-516845B7B547}" srcOrd="1" destOrd="0" presId="urn:microsoft.com/office/officeart/2005/8/layout/vList4#8"/>
    <dgm:cxn modelId="{E1A0071D-52EA-4FAA-962E-FA1EB3662000}" type="presOf" srcId="{A1BE08A3-1CF9-4F69-A3E2-77C5EAB1C7E9}" destId="{254E5A31-E8CD-45DD-95C6-33F734E6B06B}" srcOrd="0" destOrd="0" presId="urn:microsoft.com/office/officeart/2005/8/layout/vList4#8"/>
    <dgm:cxn modelId="{FD382179-0AC0-451D-8288-EDE1EB02C0A8}" type="presOf" srcId="{A8FFD019-31DC-4C06-8B49-3A65794E6E85}" destId="{6BFB7656-A64B-409A-A47E-D579576E3B54}" srcOrd="0" destOrd="1" presId="urn:microsoft.com/office/officeart/2005/8/layout/vList4#8"/>
    <dgm:cxn modelId="{A02616F6-2E5E-4815-A4E4-7996D756311D}" type="presOf" srcId="{5E13B3EF-C3EA-4EDA-8824-14B2D88190E4}" destId="{6BFB7656-A64B-409A-A47E-D579576E3B54}" srcOrd="0" destOrd="0" presId="urn:microsoft.com/office/officeart/2005/8/layout/vList4#8"/>
    <dgm:cxn modelId="{0676AACB-58BF-4F7C-A59A-C2F5ECCC0926}" srcId="{A1BE08A3-1CF9-4F69-A3E2-77C5EAB1C7E9}" destId="{774A1D74-6B3E-469D-B09E-F934A27AB24F}" srcOrd="2" destOrd="0" parTransId="{A8631E3E-4F58-4F0B-9892-17A2BD87FE2F}" sibTransId="{A9B6E098-E993-4ACC-B806-9BA255EE80CD}"/>
    <dgm:cxn modelId="{CA13B7AE-F5DD-49D8-A2BF-BC7180F98477}" type="presOf" srcId="{774A1D74-6B3E-469D-B09E-F934A27AB24F}" destId="{1B45A46F-3C7E-4572-9DB9-B42BF84F00CC}" srcOrd="0" destOrd="0" presId="urn:microsoft.com/office/officeart/2005/8/layout/vList4#8"/>
    <dgm:cxn modelId="{568C9D02-C466-40D6-B84A-7C49C9953EBF}" type="presOf" srcId="{CB23B9FF-F0D3-4F05-835A-B9D7120AD3A6}" destId="{DB263D1B-7082-43A7-8528-67CD3FBB28F4}" srcOrd="0" destOrd="0" presId="urn:microsoft.com/office/officeart/2005/8/layout/vList4#8"/>
    <dgm:cxn modelId="{CDAD8F14-B939-402A-A6A0-2F5D608099A9}" type="presOf" srcId="{ADC35E6E-86BD-46FE-9AA3-C5F05776C8B6}" destId="{A201B405-B5AE-49CF-AE70-516845B7B547}" srcOrd="1" destOrd="1" presId="urn:microsoft.com/office/officeart/2005/8/layout/vList4#8"/>
    <dgm:cxn modelId="{ADAC1B60-664E-4952-9C07-F37A97B486B7}" srcId="{5E13B3EF-C3EA-4EDA-8824-14B2D88190E4}" destId="{A8FFD019-31DC-4C06-8B49-3A65794E6E85}" srcOrd="0" destOrd="0" parTransId="{51BDEA88-9113-4D57-8170-6C7EF37E331F}" sibTransId="{A0FFB37E-34D2-4EBA-BC15-074112D12579}"/>
    <dgm:cxn modelId="{33D17CC6-80EC-47BB-BC15-1C6F1F16F3C1}" type="presOf" srcId="{ADC35E6E-86BD-46FE-9AA3-C5F05776C8B6}" destId="{1B45A46F-3C7E-4572-9DB9-B42BF84F00CC}" srcOrd="0" destOrd="1" presId="urn:microsoft.com/office/officeart/2005/8/layout/vList4#8"/>
    <dgm:cxn modelId="{3082F024-6DDE-4779-B3AF-833A794F4599}" srcId="{A1BE08A3-1CF9-4F69-A3E2-77C5EAB1C7E9}" destId="{5E13B3EF-C3EA-4EDA-8824-14B2D88190E4}" srcOrd="0" destOrd="0" parTransId="{0158B1F2-65E4-4A71-85C6-4B8C2F5C26A3}" sibTransId="{45676E0C-00B1-41A7-9DF6-6CA82DB45E31}"/>
    <dgm:cxn modelId="{C10C22BB-625F-40C7-B0C7-ED1FEE759752}" type="presOf" srcId="{CB23B9FF-F0D3-4F05-835A-B9D7120AD3A6}" destId="{2EA78547-829A-4408-BCE3-F1D10608110B}" srcOrd="1" destOrd="0" presId="urn:microsoft.com/office/officeart/2005/8/layout/vList4#8"/>
    <dgm:cxn modelId="{770F74B0-39E2-4E98-8B43-126E6BC3D7DB}" type="presParOf" srcId="{254E5A31-E8CD-45DD-95C6-33F734E6B06B}" destId="{E6CED602-4AD3-4B14-93C8-29D9BF92925B}" srcOrd="0" destOrd="0" presId="urn:microsoft.com/office/officeart/2005/8/layout/vList4#8"/>
    <dgm:cxn modelId="{4CC10A4E-9175-46A7-8307-FCD15C2D508D}" type="presParOf" srcId="{E6CED602-4AD3-4B14-93C8-29D9BF92925B}" destId="{6BFB7656-A64B-409A-A47E-D579576E3B54}" srcOrd="0" destOrd="0" presId="urn:microsoft.com/office/officeart/2005/8/layout/vList4#8"/>
    <dgm:cxn modelId="{C0DD8C7F-7810-42C8-B20F-8BC80A3F3109}" type="presParOf" srcId="{E6CED602-4AD3-4B14-93C8-29D9BF92925B}" destId="{918F8FFB-7E8D-4A7E-A87B-C25DAE126277}" srcOrd="1" destOrd="0" presId="urn:microsoft.com/office/officeart/2005/8/layout/vList4#8"/>
    <dgm:cxn modelId="{97BD3E38-A973-4AA9-BDF1-CDB8F39B1CE5}" type="presParOf" srcId="{E6CED602-4AD3-4B14-93C8-29D9BF92925B}" destId="{DE2407B3-6B0C-4F6C-984C-E9FED8063780}" srcOrd="2" destOrd="0" presId="urn:microsoft.com/office/officeart/2005/8/layout/vList4#8"/>
    <dgm:cxn modelId="{EA6FB468-1CDB-4E8A-94DE-0AF9AABBFA9C}" type="presParOf" srcId="{254E5A31-E8CD-45DD-95C6-33F734E6B06B}" destId="{DC68BA66-501A-4C39-A9D1-D177C7C31050}" srcOrd="1" destOrd="0" presId="urn:microsoft.com/office/officeart/2005/8/layout/vList4#8"/>
    <dgm:cxn modelId="{9956C97D-869F-4625-BAC2-E293771E08AB}" type="presParOf" srcId="{254E5A31-E8CD-45DD-95C6-33F734E6B06B}" destId="{CB6300C3-79C5-4322-A7E4-C743190A5EBD}" srcOrd="2" destOrd="0" presId="urn:microsoft.com/office/officeart/2005/8/layout/vList4#8"/>
    <dgm:cxn modelId="{109F74C9-F7FE-4017-8833-C2B417836815}" type="presParOf" srcId="{CB6300C3-79C5-4322-A7E4-C743190A5EBD}" destId="{DB263D1B-7082-43A7-8528-67CD3FBB28F4}" srcOrd="0" destOrd="0" presId="urn:microsoft.com/office/officeart/2005/8/layout/vList4#8"/>
    <dgm:cxn modelId="{D9E13745-1266-4522-9159-96B1973D75F4}" type="presParOf" srcId="{CB6300C3-79C5-4322-A7E4-C743190A5EBD}" destId="{0201E4F3-BE34-4755-8BB9-8D37802A543E}" srcOrd="1" destOrd="0" presId="urn:microsoft.com/office/officeart/2005/8/layout/vList4#8"/>
    <dgm:cxn modelId="{EB5FB168-0EE5-4EDA-A2B1-97D6F0AE115B}" type="presParOf" srcId="{CB6300C3-79C5-4322-A7E4-C743190A5EBD}" destId="{2EA78547-829A-4408-BCE3-F1D10608110B}" srcOrd="2" destOrd="0" presId="urn:microsoft.com/office/officeart/2005/8/layout/vList4#8"/>
    <dgm:cxn modelId="{03033E8C-9F13-437B-A832-07AD69BD3459}" type="presParOf" srcId="{254E5A31-E8CD-45DD-95C6-33F734E6B06B}" destId="{644F5FE3-9C1E-467C-A48D-BF96FD1776DF}" srcOrd="3" destOrd="0" presId="urn:microsoft.com/office/officeart/2005/8/layout/vList4#8"/>
    <dgm:cxn modelId="{96FD1D3C-C66C-433C-A6FB-6A8C0695369A}" type="presParOf" srcId="{254E5A31-E8CD-45DD-95C6-33F734E6B06B}" destId="{EA2E4342-D6FA-4AF8-BA77-02CBB4FBE761}" srcOrd="4" destOrd="0" presId="urn:microsoft.com/office/officeart/2005/8/layout/vList4#8"/>
    <dgm:cxn modelId="{3CD06610-D077-4B21-A63F-0719220475CC}" type="presParOf" srcId="{EA2E4342-D6FA-4AF8-BA77-02CBB4FBE761}" destId="{1B45A46F-3C7E-4572-9DB9-B42BF84F00CC}" srcOrd="0" destOrd="0" presId="urn:microsoft.com/office/officeart/2005/8/layout/vList4#8"/>
    <dgm:cxn modelId="{C852B560-68BD-410E-B0A8-73E09982FA87}" type="presParOf" srcId="{EA2E4342-D6FA-4AF8-BA77-02CBB4FBE761}" destId="{29B2CAB3-0650-454C-AB17-0A2CC9EA03AF}" srcOrd="1" destOrd="0" presId="urn:microsoft.com/office/officeart/2005/8/layout/vList4#8"/>
    <dgm:cxn modelId="{B1D45A84-802B-49CD-82E4-B373F4BBE6BD}" type="presParOf" srcId="{EA2E4342-D6FA-4AF8-BA77-02CBB4FBE761}" destId="{A201B405-B5AE-49CF-AE70-516845B7B547}" srcOrd="2" destOrd="0" presId="urn:microsoft.com/office/officeart/2005/8/layout/vList4#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F459523-98D8-4673-9CA1-0EA40791F617}" type="doc">
      <dgm:prSet loTypeId="urn:microsoft.com/office/officeart/2005/8/layout/hList1" loCatId="list" qsTypeId="urn:microsoft.com/office/officeart/2005/8/quickstyle/simple4" qsCatId="simple" csTypeId="urn:microsoft.com/office/officeart/2005/8/colors/accent4_2" csCatId="accent4" phldr="1"/>
      <dgm:spPr/>
      <dgm:t>
        <a:bodyPr/>
        <a:lstStyle/>
        <a:p>
          <a:endParaRPr lang="en-US"/>
        </a:p>
      </dgm:t>
    </dgm:pt>
    <dgm:pt modelId="{D8457582-DF55-401C-A5E8-733137873DFA}">
      <dgm:prSet phldrT="[Text]"/>
      <dgm:spPr/>
      <dgm:t>
        <a:bodyPr/>
        <a:lstStyle/>
        <a:p>
          <a:r>
            <a:rPr lang="en-US" b="1" dirty="0" smtClean="0"/>
            <a:t>Archive disc</a:t>
          </a:r>
          <a:endParaRPr lang="en-US" b="1" dirty="0"/>
        </a:p>
      </dgm:t>
    </dgm:pt>
    <dgm:pt modelId="{04C57482-5106-4027-B8EE-957D9159A155}" type="parTrans" cxnId="{585BCBF0-BF6F-4670-97CF-748154CF907D}">
      <dgm:prSet/>
      <dgm:spPr/>
      <dgm:t>
        <a:bodyPr/>
        <a:lstStyle/>
        <a:p>
          <a:endParaRPr lang="en-US"/>
        </a:p>
      </dgm:t>
    </dgm:pt>
    <dgm:pt modelId="{1E0CBED0-0461-4D1C-91FA-FDEA483C803D}" type="sibTrans" cxnId="{585BCBF0-BF6F-4670-97CF-748154CF907D}">
      <dgm:prSet/>
      <dgm:spPr/>
      <dgm:t>
        <a:bodyPr/>
        <a:lstStyle/>
        <a:p>
          <a:endParaRPr lang="en-US"/>
        </a:p>
      </dgm:t>
    </dgm:pt>
    <dgm:pt modelId="{859DE952-A45E-43B8-9B67-8E244E3D541F}">
      <dgm:prSet phldrT="[Text]"/>
      <dgm:spPr/>
      <dgm:t>
        <a:bodyPr/>
        <a:lstStyle/>
        <a:p>
          <a:r>
            <a:rPr lang="en-US" b="0" dirty="0" smtClean="0"/>
            <a:t>Stores photos from an online photo center</a:t>
          </a:r>
          <a:endParaRPr lang="en-US" b="0" dirty="0"/>
        </a:p>
      </dgm:t>
    </dgm:pt>
    <dgm:pt modelId="{5964F364-F05B-402C-9EA6-314B2D9EEEBE}" type="parTrans" cxnId="{8520E5DB-3281-417B-9119-DC1656F7625B}">
      <dgm:prSet/>
      <dgm:spPr/>
      <dgm:t>
        <a:bodyPr/>
        <a:lstStyle/>
        <a:p>
          <a:endParaRPr lang="en-US"/>
        </a:p>
      </dgm:t>
    </dgm:pt>
    <dgm:pt modelId="{D5845CA3-4A49-4C18-B653-E8839E0E6707}" type="sibTrans" cxnId="{8520E5DB-3281-417B-9119-DC1656F7625B}">
      <dgm:prSet/>
      <dgm:spPr/>
      <dgm:t>
        <a:bodyPr/>
        <a:lstStyle/>
        <a:p>
          <a:endParaRPr lang="en-US"/>
        </a:p>
      </dgm:t>
    </dgm:pt>
    <dgm:pt modelId="{BCB4CD54-5ED0-4717-A275-F0C95F71D9A9}">
      <dgm:prSet phldrT="[Text]"/>
      <dgm:spPr/>
      <dgm:t>
        <a:bodyPr/>
        <a:lstStyle/>
        <a:p>
          <a:r>
            <a:rPr lang="en-US" b="1" dirty="0" smtClean="0"/>
            <a:t>Picture CD</a:t>
          </a:r>
          <a:endParaRPr lang="en-US" b="1" dirty="0"/>
        </a:p>
      </dgm:t>
    </dgm:pt>
    <dgm:pt modelId="{B528E65E-1F7E-4F7E-8C3F-174F4A759F75}" type="parTrans" cxnId="{3C1FB445-7F20-4505-935C-B38CC699C208}">
      <dgm:prSet/>
      <dgm:spPr/>
      <dgm:t>
        <a:bodyPr/>
        <a:lstStyle/>
        <a:p>
          <a:endParaRPr lang="en-US"/>
        </a:p>
      </dgm:t>
    </dgm:pt>
    <dgm:pt modelId="{C3BFAD09-F30D-4B49-A164-BED65FB9904E}" type="sibTrans" cxnId="{3C1FB445-7F20-4505-935C-B38CC699C208}">
      <dgm:prSet/>
      <dgm:spPr/>
      <dgm:t>
        <a:bodyPr/>
        <a:lstStyle/>
        <a:p>
          <a:endParaRPr lang="en-US"/>
        </a:p>
      </dgm:t>
    </dgm:pt>
    <dgm:pt modelId="{835F416E-7DAE-457B-821D-F22ECCECBEA8}">
      <dgm:prSet phldrT="[Text]"/>
      <dgm:spPr/>
      <dgm:t>
        <a:bodyPr/>
        <a:lstStyle/>
        <a:p>
          <a:r>
            <a:rPr lang="en-US" b="0" dirty="0" smtClean="0"/>
            <a:t>Resolution usually is 7200 pixels per photo</a:t>
          </a:r>
          <a:endParaRPr lang="en-US" b="0" dirty="0"/>
        </a:p>
      </dgm:t>
    </dgm:pt>
    <dgm:pt modelId="{A83C19D8-F23B-4A73-A0A6-3B748B367361}" type="parTrans" cxnId="{5933FD0F-A608-4BD4-954C-19824DE5121F}">
      <dgm:prSet/>
      <dgm:spPr/>
      <dgm:t>
        <a:bodyPr/>
        <a:lstStyle/>
        <a:p>
          <a:endParaRPr lang="en-US"/>
        </a:p>
      </dgm:t>
    </dgm:pt>
    <dgm:pt modelId="{B9A22F7A-F3FB-4635-A205-F344F32FF543}" type="sibTrans" cxnId="{5933FD0F-A608-4BD4-954C-19824DE5121F}">
      <dgm:prSet/>
      <dgm:spPr/>
      <dgm:t>
        <a:bodyPr/>
        <a:lstStyle/>
        <a:p>
          <a:endParaRPr lang="en-US"/>
        </a:p>
      </dgm:t>
    </dgm:pt>
    <dgm:pt modelId="{3902ACBC-9BA0-4711-8979-926AC2004664}">
      <dgm:prSet phldrT="[Text]"/>
      <dgm:spPr/>
      <dgm:t>
        <a:bodyPr/>
        <a:lstStyle/>
        <a:p>
          <a:r>
            <a:rPr lang="en-US" b="0" dirty="0" smtClean="0"/>
            <a:t>Cost is determined by the number of photos being stored</a:t>
          </a:r>
          <a:endParaRPr lang="en-US" b="0" dirty="0"/>
        </a:p>
      </dgm:t>
    </dgm:pt>
    <dgm:pt modelId="{DE226C66-1F0D-4A2D-84CF-9290F0DCA4A3}" type="parTrans" cxnId="{C262164D-2A58-466B-9BF6-A461AA260D3F}">
      <dgm:prSet/>
      <dgm:spPr/>
      <dgm:t>
        <a:bodyPr/>
        <a:lstStyle/>
        <a:p>
          <a:endParaRPr lang="en-US"/>
        </a:p>
      </dgm:t>
    </dgm:pt>
    <dgm:pt modelId="{F28A7E86-AEC9-4BA4-881A-2A7318306684}" type="sibTrans" cxnId="{C262164D-2A58-466B-9BF6-A461AA260D3F}">
      <dgm:prSet/>
      <dgm:spPr/>
      <dgm:t>
        <a:bodyPr/>
        <a:lstStyle/>
        <a:p>
          <a:endParaRPr lang="en-US"/>
        </a:p>
      </dgm:t>
    </dgm:pt>
    <dgm:pt modelId="{5CE85B13-6FB3-4501-92FB-F2B8E6180E0B}">
      <dgm:prSet phldrT="[Text]"/>
      <dgm:spPr/>
      <dgm:t>
        <a:bodyPr/>
        <a:lstStyle/>
        <a:p>
          <a:r>
            <a:rPr lang="en-US" b="0" dirty="0" smtClean="0"/>
            <a:t>Single-session CD-ROM that stores digital versions of film</a:t>
          </a:r>
          <a:endParaRPr lang="en-US" b="0" dirty="0"/>
        </a:p>
      </dgm:t>
    </dgm:pt>
    <dgm:pt modelId="{F3D1BDB4-512E-4C67-A45D-C860C8D9144E}" type="parTrans" cxnId="{49A485D5-E9A0-46EE-AB76-CAFF374FE02B}">
      <dgm:prSet/>
      <dgm:spPr/>
      <dgm:t>
        <a:bodyPr/>
        <a:lstStyle/>
        <a:p>
          <a:endParaRPr lang="en-US"/>
        </a:p>
      </dgm:t>
    </dgm:pt>
    <dgm:pt modelId="{FFDBE578-5783-4C0C-9260-F0BC47E1EF9B}" type="sibTrans" cxnId="{49A485D5-E9A0-46EE-AB76-CAFF374FE02B}">
      <dgm:prSet/>
      <dgm:spPr/>
      <dgm:t>
        <a:bodyPr/>
        <a:lstStyle/>
        <a:p>
          <a:endParaRPr lang="en-US"/>
        </a:p>
      </dgm:t>
    </dgm:pt>
    <dgm:pt modelId="{4FE8C89B-CFB8-41D9-82AB-52A964580689}">
      <dgm:prSet phldrT="[Text]"/>
      <dgm:spPr/>
      <dgm:t>
        <a:bodyPr/>
        <a:lstStyle/>
        <a:p>
          <a:r>
            <a:rPr lang="en-US" b="0" dirty="0" smtClean="0"/>
            <a:t>Typically uses a 1024 x 1536 resolution</a:t>
          </a:r>
          <a:endParaRPr lang="en-US" b="0" dirty="0"/>
        </a:p>
      </dgm:t>
    </dgm:pt>
    <dgm:pt modelId="{6FEFB3A9-0C3A-4B20-AA2C-B25F93252F43}" type="parTrans" cxnId="{99915E03-D666-4AC9-A134-D2C4325C6BE7}">
      <dgm:prSet/>
      <dgm:spPr/>
      <dgm:t>
        <a:bodyPr/>
        <a:lstStyle/>
        <a:p>
          <a:endParaRPr lang="en-US"/>
        </a:p>
      </dgm:t>
    </dgm:pt>
    <dgm:pt modelId="{3171318B-2EE7-4B67-9281-36AAA9BED3B2}" type="sibTrans" cxnId="{99915E03-D666-4AC9-A134-D2C4325C6BE7}">
      <dgm:prSet/>
      <dgm:spPr/>
      <dgm:t>
        <a:bodyPr/>
        <a:lstStyle/>
        <a:p>
          <a:endParaRPr lang="en-US"/>
        </a:p>
      </dgm:t>
    </dgm:pt>
    <dgm:pt modelId="{5A931AD3-A3D4-45EE-AF7A-CB3209EBEBE7}">
      <dgm:prSet phldrT="[Text]"/>
      <dgm:spPr/>
      <dgm:t>
        <a:bodyPr/>
        <a:lstStyle/>
        <a:p>
          <a:r>
            <a:rPr lang="en-US" b="0" dirty="0" smtClean="0"/>
            <a:t>Many photo centers offer Picture CD services</a:t>
          </a:r>
          <a:endParaRPr lang="en-US" b="0" dirty="0"/>
        </a:p>
      </dgm:t>
    </dgm:pt>
    <dgm:pt modelId="{D657B058-A67E-44EB-AE26-4D0D54FA1EFD}" type="parTrans" cxnId="{FEAA6A28-8279-4A8E-9E1D-F30C33AF3052}">
      <dgm:prSet/>
      <dgm:spPr/>
      <dgm:t>
        <a:bodyPr/>
        <a:lstStyle/>
        <a:p>
          <a:endParaRPr lang="en-US"/>
        </a:p>
      </dgm:t>
    </dgm:pt>
    <dgm:pt modelId="{FCA6B459-702D-4C00-A412-3C168B6C4374}" type="sibTrans" cxnId="{FEAA6A28-8279-4A8E-9E1D-F30C33AF3052}">
      <dgm:prSet/>
      <dgm:spPr/>
      <dgm:t>
        <a:bodyPr/>
        <a:lstStyle/>
        <a:p>
          <a:endParaRPr lang="en-US"/>
        </a:p>
      </dgm:t>
    </dgm:pt>
    <dgm:pt modelId="{F309FD42-7F5E-4E49-BEC7-0D5E5DE0578F}" type="pres">
      <dgm:prSet presAssocID="{EF459523-98D8-4673-9CA1-0EA40791F617}" presName="Name0" presStyleCnt="0">
        <dgm:presLayoutVars>
          <dgm:dir/>
          <dgm:animLvl val="lvl"/>
          <dgm:resizeHandles val="exact"/>
        </dgm:presLayoutVars>
      </dgm:prSet>
      <dgm:spPr/>
      <dgm:t>
        <a:bodyPr/>
        <a:lstStyle/>
        <a:p>
          <a:endParaRPr lang="en-US"/>
        </a:p>
      </dgm:t>
    </dgm:pt>
    <dgm:pt modelId="{5169BDDB-992D-4FAF-BF15-A5DE3CAD8E19}" type="pres">
      <dgm:prSet presAssocID="{D8457582-DF55-401C-A5E8-733137873DFA}" presName="composite" presStyleCnt="0"/>
      <dgm:spPr/>
    </dgm:pt>
    <dgm:pt modelId="{8956ED36-12E9-4D4B-92E9-CDAC490CE176}" type="pres">
      <dgm:prSet presAssocID="{D8457582-DF55-401C-A5E8-733137873DFA}" presName="parTx" presStyleLbl="alignNode1" presStyleIdx="0" presStyleCnt="2">
        <dgm:presLayoutVars>
          <dgm:chMax val="0"/>
          <dgm:chPref val="0"/>
          <dgm:bulletEnabled val="1"/>
        </dgm:presLayoutVars>
      </dgm:prSet>
      <dgm:spPr/>
      <dgm:t>
        <a:bodyPr/>
        <a:lstStyle/>
        <a:p>
          <a:endParaRPr lang="en-US"/>
        </a:p>
      </dgm:t>
    </dgm:pt>
    <dgm:pt modelId="{89F7B9E4-B526-499F-BA8A-DE708DCF6DD3}" type="pres">
      <dgm:prSet presAssocID="{D8457582-DF55-401C-A5E8-733137873DFA}" presName="desTx" presStyleLbl="alignAccFollowNode1" presStyleIdx="0" presStyleCnt="2">
        <dgm:presLayoutVars>
          <dgm:bulletEnabled val="1"/>
        </dgm:presLayoutVars>
      </dgm:prSet>
      <dgm:spPr/>
      <dgm:t>
        <a:bodyPr/>
        <a:lstStyle/>
        <a:p>
          <a:endParaRPr lang="en-US"/>
        </a:p>
      </dgm:t>
    </dgm:pt>
    <dgm:pt modelId="{526FA3C3-A45F-4286-945E-0DA6B553D979}" type="pres">
      <dgm:prSet presAssocID="{1E0CBED0-0461-4D1C-91FA-FDEA483C803D}" presName="space" presStyleCnt="0"/>
      <dgm:spPr/>
    </dgm:pt>
    <dgm:pt modelId="{D1282FC9-0FFA-47C3-877A-44DEA5AF27ED}" type="pres">
      <dgm:prSet presAssocID="{BCB4CD54-5ED0-4717-A275-F0C95F71D9A9}" presName="composite" presStyleCnt="0"/>
      <dgm:spPr/>
    </dgm:pt>
    <dgm:pt modelId="{2A3A509F-A1F8-4813-A162-4E8877036206}" type="pres">
      <dgm:prSet presAssocID="{BCB4CD54-5ED0-4717-A275-F0C95F71D9A9}" presName="parTx" presStyleLbl="alignNode1" presStyleIdx="1" presStyleCnt="2">
        <dgm:presLayoutVars>
          <dgm:chMax val="0"/>
          <dgm:chPref val="0"/>
          <dgm:bulletEnabled val="1"/>
        </dgm:presLayoutVars>
      </dgm:prSet>
      <dgm:spPr/>
      <dgm:t>
        <a:bodyPr/>
        <a:lstStyle/>
        <a:p>
          <a:endParaRPr lang="en-US"/>
        </a:p>
      </dgm:t>
    </dgm:pt>
    <dgm:pt modelId="{8409C7E4-2BF1-4BAE-9ED4-809297E92B19}" type="pres">
      <dgm:prSet presAssocID="{BCB4CD54-5ED0-4717-A275-F0C95F71D9A9}" presName="desTx" presStyleLbl="alignAccFollowNode1" presStyleIdx="1" presStyleCnt="2">
        <dgm:presLayoutVars>
          <dgm:bulletEnabled val="1"/>
        </dgm:presLayoutVars>
      </dgm:prSet>
      <dgm:spPr/>
      <dgm:t>
        <a:bodyPr/>
        <a:lstStyle/>
        <a:p>
          <a:endParaRPr lang="en-US"/>
        </a:p>
      </dgm:t>
    </dgm:pt>
  </dgm:ptLst>
  <dgm:cxnLst>
    <dgm:cxn modelId="{C280FB50-76D2-4A6D-A4F5-0F56E9B2916F}" type="presOf" srcId="{859DE952-A45E-43B8-9B67-8E244E3D541F}" destId="{89F7B9E4-B526-499F-BA8A-DE708DCF6DD3}" srcOrd="0" destOrd="0" presId="urn:microsoft.com/office/officeart/2005/8/layout/hList1"/>
    <dgm:cxn modelId="{585BCBF0-BF6F-4670-97CF-748154CF907D}" srcId="{EF459523-98D8-4673-9CA1-0EA40791F617}" destId="{D8457582-DF55-401C-A5E8-733137873DFA}" srcOrd="0" destOrd="0" parTransId="{04C57482-5106-4027-B8EE-957D9159A155}" sibTransId="{1E0CBED0-0461-4D1C-91FA-FDEA483C803D}"/>
    <dgm:cxn modelId="{403BD7A2-10E3-46A5-AF8D-482458308518}" type="presOf" srcId="{835F416E-7DAE-457B-821D-F22ECCECBEA8}" destId="{89F7B9E4-B526-499F-BA8A-DE708DCF6DD3}" srcOrd="0" destOrd="1" presId="urn:microsoft.com/office/officeart/2005/8/layout/hList1"/>
    <dgm:cxn modelId="{9E809421-7B6B-47B5-A898-2241D64142A7}" type="presOf" srcId="{5CE85B13-6FB3-4501-92FB-F2B8E6180E0B}" destId="{8409C7E4-2BF1-4BAE-9ED4-809297E92B19}" srcOrd="0" destOrd="0" presId="urn:microsoft.com/office/officeart/2005/8/layout/hList1"/>
    <dgm:cxn modelId="{49A485D5-E9A0-46EE-AB76-CAFF374FE02B}" srcId="{BCB4CD54-5ED0-4717-A275-F0C95F71D9A9}" destId="{5CE85B13-6FB3-4501-92FB-F2B8E6180E0B}" srcOrd="0" destOrd="0" parTransId="{F3D1BDB4-512E-4C67-A45D-C860C8D9144E}" sibTransId="{FFDBE578-5783-4C0C-9260-F0BC47E1EF9B}"/>
    <dgm:cxn modelId="{0AE73234-60AD-4CA9-91F2-84CB5AA8B6AD}" type="presOf" srcId="{5A931AD3-A3D4-45EE-AF7A-CB3209EBEBE7}" destId="{8409C7E4-2BF1-4BAE-9ED4-809297E92B19}" srcOrd="0" destOrd="2" presId="urn:microsoft.com/office/officeart/2005/8/layout/hList1"/>
    <dgm:cxn modelId="{FEAA6A28-8279-4A8E-9E1D-F30C33AF3052}" srcId="{BCB4CD54-5ED0-4717-A275-F0C95F71D9A9}" destId="{5A931AD3-A3D4-45EE-AF7A-CB3209EBEBE7}" srcOrd="2" destOrd="0" parTransId="{D657B058-A67E-44EB-AE26-4D0D54FA1EFD}" sibTransId="{FCA6B459-702D-4C00-A412-3C168B6C4374}"/>
    <dgm:cxn modelId="{AF684850-58A5-4006-9E89-FD7E7D53D966}" type="presOf" srcId="{EF459523-98D8-4673-9CA1-0EA40791F617}" destId="{F309FD42-7F5E-4E49-BEC7-0D5E5DE0578F}" srcOrd="0" destOrd="0" presId="urn:microsoft.com/office/officeart/2005/8/layout/hList1"/>
    <dgm:cxn modelId="{8520E5DB-3281-417B-9119-DC1656F7625B}" srcId="{D8457582-DF55-401C-A5E8-733137873DFA}" destId="{859DE952-A45E-43B8-9B67-8E244E3D541F}" srcOrd="0" destOrd="0" parTransId="{5964F364-F05B-402C-9EA6-314B2D9EEEBE}" sibTransId="{D5845CA3-4A49-4C18-B653-E8839E0E6707}"/>
    <dgm:cxn modelId="{712A31DC-F687-4B14-AEC7-3CBC45A15B08}" type="presOf" srcId="{BCB4CD54-5ED0-4717-A275-F0C95F71D9A9}" destId="{2A3A509F-A1F8-4813-A162-4E8877036206}" srcOrd="0" destOrd="0" presId="urn:microsoft.com/office/officeart/2005/8/layout/hList1"/>
    <dgm:cxn modelId="{99915E03-D666-4AC9-A134-D2C4325C6BE7}" srcId="{BCB4CD54-5ED0-4717-A275-F0C95F71D9A9}" destId="{4FE8C89B-CFB8-41D9-82AB-52A964580689}" srcOrd="1" destOrd="0" parTransId="{6FEFB3A9-0C3A-4B20-AA2C-B25F93252F43}" sibTransId="{3171318B-2EE7-4B67-9281-36AAA9BED3B2}"/>
    <dgm:cxn modelId="{5933FD0F-A608-4BD4-954C-19824DE5121F}" srcId="{D8457582-DF55-401C-A5E8-733137873DFA}" destId="{835F416E-7DAE-457B-821D-F22ECCECBEA8}" srcOrd="1" destOrd="0" parTransId="{A83C19D8-F23B-4A73-A0A6-3B748B367361}" sibTransId="{B9A22F7A-F3FB-4635-A205-F344F32FF543}"/>
    <dgm:cxn modelId="{C262164D-2A58-466B-9BF6-A461AA260D3F}" srcId="{D8457582-DF55-401C-A5E8-733137873DFA}" destId="{3902ACBC-9BA0-4711-8979-926AC2004664}" srcOrd="2" destOrd="0" parTransId="{DE226C66-1F0D-4A2D-84CF-9290F0DCA4A3}" sibTransId="{F28A7E86-AEC9-4BA4-881A-2A7318306684}"/>
    <dgm:cxn modelId="{60D4FF26-4E57-4E1F-81DD-9CE5374A0560}" type="presOf" srcId="{3902ACBC-9BA0-4711-8979-926AC2004664}" destId="{89F7B9E4-B526-499F-BA8A-DE708DCF6DD3}" srcOrd="0" destOrd="2" presId="urn:microsoft.com/office/officeart/2005/8/layout/hList1"/>
    <dgm:cxn modelId="{8E24490F-1FDE-4756-920B-B66F272FB0AA}" type="presOf" srcId="{D8457582-DF55-401C-A5E8-733137873DFA}" destId="{8956ED36-12E9-4D4B-92E9-CDAC490CE176}" srcOrd="0" destOrd="0" presId="urn:microsoft.com/office/officeart/2005/8/layout/hList1"/>
    <dgm:cxn modelId="{06BBFE14-F97B-45CE-90CD-694B1753373A}" type="presOf" srcId="{4FE8C89B-CFB8-41D9-82AB-52A964580689}" destId="{8409C7E4-2BF1-4BAE-9ED4-809297E92B19}" srcOrd="0" destOrd="1" presId="urn:microsoft.com/office/officeart/2005/8/layout/hList1"/>
    <dgm:cxn modelId="{3C1FB445-7F20-4505-935C-B38CC699C208}" srcId="{EF459523-98D8-4673-9CA1-0EA40791F617}" destId="{BCB4CD54-5ED0-4717-A275-F0C95F71D9A9}" srcOrd="1" destOrd="0" parTransId="{B528E65E-1F7E-4F7E-8C3F-174F4A759F75}" sibTransId="{C3BFAD09-F30D-4B49-A164-BED65FB9904E}"/>
    <dgm:cxn modelId="{F98D036C-9D46-48D1-977A-24095BC907A5}" type="presParOf" srcId="{F309FD42-7F5E-4E49-BEC7-0D5E5DE0578F}" destId="{5169BDDB-992D-4FAF-BF15-A5DE3CAD8E19}" srcOrd="0" destOrd="0" presId="urn:microsoft.com/office/officeart/2005/8/layout/hList1"/>
    <dgm:cxn modelId="{362C1651-5624-4B3F-B5C0-D81F444CE530}" type="presParOf" srcId="{5169BDDB-992D-4FAF-BF15-A5DE3CAD8E19}" destId="{8956ED36-12E9-4D4B-92E9-CDAC490CE176}" srcOrd="0" destOrd="0" presId="urn:microsoft.com/office/officeart/2005/8/layout/hList1"/>
    <dgm:cxn modelId="{74FB01D5-B3C0-4ADF-AFE5-89D320693F59}" type="presParOf" srcId="{5169BDDB-992D-4FAF-BF15-A5DE3CAD8E19}" destId="{89F7B9E4-B526-499F-BA8A-DE708DCF6DD3}" srcOrd="1" destOrd="0" presId="urn:microsoft.com/office/officeart/2005/8/layout/hList1"/>
    <dgm:cxn modelId="{BB03002E-FFE9-4803-B07E-C2A13F61A1DC}" type="presParOf" srcId="{F309FD42-7F5E-4E49-BEC7-0D5E5DE0578F}" destId="{526FA3C3-A45F-4286-945E-0DA6B553D979}" srcOrd="1" destOrd="0" presId="urn:microsoft.com/office/officeart/2005/8/layout/hList1"/>
    <dgm:cxn modelId="{157CEE84-A0AD-4BEE-AAAC-219794366B7A}" type="presParOf" srcId="{F309FD42-7F5E-4E49-BEC7-0D5E5DE0578F}" destId="{D1282FC9-0FFA-47C3-877A-44DEA5AF27ED}" srcOrd="2" destOrd="0" presId="urn:microsoft.com/office/officeart/2005/8/layout/hList1"/>
    <dgm:cxn modelId="{37CE7722-7C7E-4878-A99C-80C1C161B9B5}" type="presParOf" srcId="{D1282FC9-0FFA-47C3-877A-44DEA5AF27ED}" destId="{2A3A509F-A1F8-4813-A162-4E8877036206}" srcOrd="0" destOrd="0" presId="urn:microsoft.com/office/officeart/2005/8/layout/hList1"/>
    <dgm:cxn modelId="{DD7AA4BB-14FE-45A9-AB6D-4C3820C068BC}" type="presParOf" srcId="{D1282FC9-0FFA-47C3-877A-44DEA5AF27ED}" destId="{8409C7E4-2BF1-4BAE-9ED4-809297E92B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08BCB4-DA44-4121-8E2B-F660821F01D7}" type="doc">
      <dgm:prSet loTypeId="urn:microsoft.com/office/officeart/2005/8/layout/vList4#9" loCatId="list" qsTypeId="urn:microsoft.com/office/officeart/2005/8/quickstyle/3d2" qsCatId="3D" csTypeId="urn:microsoft.com/office/officeart/2005/8/colors/accent3_2" csCatId="accent3" phldr="1"/>
      <dgm:spPr/>
      <dgm:t>
        <a:bodyPr/>
        <a:lstStyle/>
        <a:p>
          <a:endParaRPr lang="en-US"/>
        </a:p>
      </dgm:t>
    </dgm:pt>
    <dgm:pt modelId="{44874B1B-62DF-4091-B985-B3AE602EC449}">
      <dgm:prSet phldrT="[Text]"/>
      <dgm:spPr/>
      <dgm:t>
        <a:bodyPr/>
        <a:lstStyle/>
        <a:p>
          <a:r>
            <a:rPr lang="en-US" dirty="0" smtClean="0"/>
            <a:t>A </a:t>
          </a:r>
          <a:r>
            <a:rPr lang="en-US" b="1" dirty="0" smtClean="0"/>
            <a:t>DVD-ROM</a:t>
          </a:r>
          <a:r>
            <a:rPr lang="en-US" b="0" dirty="0" smtClean="0"/>
            <a:t> is a high-capacity optical disc on which users can read but not write or erase</a:t>
          </a:r>
          <a:endParaRPr lang="en-US" dirty="0"/>
        </a:p>
      </dgm:t>
    </dgm:pt>
    <dgm:pt modelId="{927A5F92-92FA-428A-97D1-4FD81D821EE8}" type="parTrans" cxnId="{96BE42DA-AAC8-4B37-8ED1-3D4692A2D2CE}">
      <dgm:prSet/>
      <dgm:spPr/>
      <dgm:t>
        <a:bodyPr/>
        <a:lstStyle/>
        <a:p>
          <a:endParaRPr lang="en-US"/>
        </a:p>
      </dgm:t>
    </dgm:pt>
    <dgm:pt modelId="{BA5353B4-17BD-43C8-93C3-F9882F09525D}" type="sibTrans" cxnId="{96BE42DA-AAC8-4B37-8ED1-3D4692A2D2CE}">
      <dgm:prSet/>
      <dgm:spPr/>
      <dgm:t>
        <a:bodyPr/>
        <a:lstStyle/>
        <a:p>
          <a:endParaRPr lang="en-US"/>
        </a:p>
      </dgm:t>
    </dgm:pt>
    <dgm:pt modelId="{D2343527-75C0-4FD4-BDE4-DFEBF786618D}">
      <dgm:prSet phldrT="[Text]"/>
      <dgm:spPr/>
      <dgm:t>
        <a:bodyPr/>
        <a:lstStyle/>
        <a:p>
          <a:r>
            <a:rPr lang="en-US" dirty="0" smtClean="0"/>
            <a:t>Requires a </a:t>
          </a:r>
          <a:r>
            <a:rPr lang="en-US" b="1" dirty="0" smtClean="0"/>
            <a:t>DVD-ROM drive</a:t>
          </a:r>
          <a:endParaRPr lang="en-US" dirty="0"/>
        </a:p>
      </dgm:t>
    </dgm:pt>
    <dgm:pt modelId="{293DF7D2-E13A-4222-BA45-8E4A94598A41}" type="parTrans" cxnId="{217A9328-2957-4042-AA87-C8190C27694A}">
      <dgm:prSet/>
      <dgm:spPr/>
      <dgm:t>
        <a:bodyPr/>
        <a:lstStyle/>
        <a:p>
          <a:endParaRPr lang="en-US"/>
        </a:p>
      </dgm:t>
    </dgm:pt>
    <dgm:pt modelId="{B951B6F9-1301-4D2B-84A2-FCCB98A4804C}" type="sibTrans" cxnId="{217A9328-2957-4042-AA87-C8190C27694A}">
      <dgm:prSet/>
      <dgm:spPr/>
      <dgm:t>
        <a:bodyPr/>
        <a:lstStyle/>
        <a:p>
          <a:endParaRPr lang="en-US"/>
        </a:p>
      </dgm:t>
    </dgm:pt>
    <dgm:pt modelId="{CDC13A2B-03EB-4106-993F-080B64FBE8E9}">
      <dgm:prSet phldrT="[Text]"/>
      <dgm:spPr/>
      <dgm:t>
        <a:bodyPr/>
        <a:lstStyle/>
        <a:p>
          <a:r>
            <a:rPr lang="en-US" dirty="0" smtClean="0"/>
            <a:t>A </a:t>
          </a:r>
          <a:r>
            <a:rPr lang="en-US" dirty="0" err="1" smtClean="0"/>
            <a:t>Blu</a:t>
          </a:r>
          <a:r>
            <a:rPr lang="en-US" dirty="0" smtClean="0"/>
            <a:t>-ray Disc-ROM (BD-ROM) has a storage capacity of 100 GB</a:t>
          </a:r>
          <a:endParaRPr lang="en-US" dirty="0"/>
        </a:p>
      </dgm:t>
    </dgm:pt>
    <dgm:pt modelId="{2921752F-842A-4036-9CB4-9515BFD19B29}" type="parTrans" cxnId="{1224A69F-EA65-43C4-9FFE-57DA7798254F}">
      <dgm:prSet/>
      <dgm:spPr/>
      <dgm:t>
        <a:bodyPr/>
        <a:lstStyle/>
        <a:p>
          <a:endParaRPr lang="en-US"/>
        </a:p>
      </dgm:t>
    </dgm:pt>
    <dgm:pt modelId="{ECC72467-4B0F-4433-8B75-15BEC8E274AC}" type="sibTrans" cxnId="{1224A69F-EA65-43C4-9FFE-57DA7798254F}">
      <dgm:prSet/>
      <dgm:spPr/>
      <dgm:t>
        <a:bodyPr/>
        <a:lstStyle/>
        <a:p>
          <a:endParaRPr lang="en-US"/>
        </a:p>
      </dgm:t>
    </dgm:pt>
    <dgm:pt modelId="{17187421-A670-449E-BCC2-10F3BDDD2C5A}">
      <dgm:prSet phldrT="[Text]"/>
      <dgm:spPr/>
      <dgm:t>
        <a:bodyPr/>
        <a:lstStyle/>
        <a:p>
          <a:r>
            <a:rPr lang="en-US" b="1" dirty="0" smtClean="0"/>
            <a:t>DVD-RW</a:t>
          </a:r>
          <a:r>
            <a:rPr lang="en-US" b="0" dirty="0" smtClean="0"/>
            <a:t>, </a:t>
          </a:r>
          <a:r>
            <a:rPr lang="en-US" b="1" dirty="0" smtClean="0"/>
            <a:t>DVD+RW</a:t>
          </a:r>
          <a:r>
            <a:rPr lang="en-US" b="0" dirty="0" smtClean="0"/>
            <a:t>, and </a:t>
          </a:r>
          <a:r>
            <a:rPr lang="en-US" b="1" dirty="0" smtClean="0"/>
            <a:t>DVD+RAM</a:t>
          </a:r>
          <a:r>
            <a:rPr lang="en-US" b="0" dirty="0" smtClean="0"/>
            <a:t> are high-capacity rewritable DVD formats</a:t>
          </a:r>
          <a:endParaRPr lang="en-US" b="1" dirty="0"/>
        </a:p>
      </dgm:t>
    </dgm:pt>
    <dgm:pt modelId="{1ED780F1-6FC1-4B74-B088-5E6F5CDC37C5}" type="parTrans" cxnId="{F0DF993A-A071-455B-83A4-F8E908056550}">
      <dgm:prSet/>
      <dgm:spPr/>
      <dgm:t>
        <a:bodyPr/>
        <a:lstStyle/>
        <a:p>
          <a:endParaRPr lang="en-US"/>
        </a:p>
      </dgm:t>
    </dgm:pt>
    <dgm:pt modelId="{7D03FDFC-1252-4669-9A02-0BD1187D70D6}" type="sibTrans" cxnId="{F0DF993A-A071-455B-83A4-F8E908056550}">
      <dgm:prSet/>
      <dgm:spPr/>
      <dgm:t>
        <a:bodyPr/>
        <a:lstStyle/>
        <a:p>
          <a:endParaRPr lang="en-US"/>
        </a:p>
      </dgm:t>
    </dgm:pt>
    <dgm:pt modelId="{3E5D39C3-99E9-44A8-AE08-0702891EE4D3}" type="pres">
      <dgm:prSet presAssocID="{7B08BCB4-DA44-4121-8E2B-F660821F01D7}" presName="linear" presStyleCnt="0">
        <dgm:presLayoutVars>
          <dgm:dir/>
          <dgm:resizeHandles val="exact"/>
        </dgm:presLayoutVars>
      </dgm:prSet>
      <dgm:spPr/>
      <dgm:t>
        <a:bodyPr/>
        <a:lstStyle/>
        <a:p>
          <a:endParaRPr lang="en-US"/>
        </a:p>
      </dgm:t>
    </dgm:pt>
    <dgm:pt modelId="{B6284CC5-4570-46B8-AB7C-FEBE4B9B5E4F}" type="pres">
      <dgm:prSet presAssocID="{44874B1B-62DF-4091-B985-B3AE602EC449}" presName="comp" presStyleCnt="0"/>
      <dgm:spPr/>
    </dgm:pt>
    <dgm:pt modelId="{2F760DA8-8BF2-4B67-A150-3582999D7567}" type="pres">
      <dgm:prSet presAssocID="{44874B1B-62DF-4091-B985-B3AE602EC449}" presName="box" presStyleLbl="node1" presStyleIdx="0" presStyleCnt="3"/>
      <dgm:spPr/>
      <dgm:t>
        <a:bodyPr/>
        <a:lstStyle/>
        <a:p>
          <a:endParaRPr lang="en-US"/>
        </a:p>
      </dgm:t>
    </dgm:pt>
    <dgm:pt modelId="{4D5D59A0-22A5-443F-ACAA-418C8F8D3895}" type="pres">
      <dgm:prSet presAssocID="{44874B1B-62DF-4091-B985-B3AE602EC449}" presName="img" presStyleLbl="fgImgPlace1" presStyleIdx="0" presStyleCnt="3"/>
      <dgm:spPr>
        <a:blipFill rotWithShape="0">
          <a:blip xmlns:r="http://schemas.openxmlformats.org/officeDocument/2006/relationships" r:embed="rId1"/>
          <a:stretch>
            <a:fillRect/>
          </a:stretch>
        </a:blipFill>
      </dgm:spPr>
    </dgm:pt>
    <dgm:pt modelId="{E56F570C-543F-494B-A83C-3AA9A329D780}" type="pres">
      <dgm:prSet presAssocID="{44874B1B-62DF-4091-B985-B3AE602EC449}" presName="text" presStyleLbl="node1" presStyleIdx="0" presStyleCnt="3">
        <dgm:presLayoutVars>
          <dgm:bulletEnabled val="1"/>
        </dgm:presLayoutVars>
      </dgm:prSet>
      <dgm:spPr/>
      <dgm:t>
        <a:bodyPr/>
        <a:lstStyle/>
        <a:p>
          <a:endParaRPr lang="en-US"/>
        </a:p>
      </dgm:t>
    </dgm:pt>
    <dgm:pt modelId="{2088E85B-DBB7-4128-BBA1-DD847019474C}" type="pres">
      <dgm:prSet presAssocID="{BA5353B4-17BD-43C8-93C3-F9882F09525D}" presName="spacer" presStyleCnt="0"/>
      <dgm:spPr/>
    </dgm:pt>
    <dgm:pt modelId="{1170B57C-ED02-4DB5-8009-951DADFF5935}" type="pres">
      <dgm:prSet presAssocID="{CDC13A2B-03EB-4106-993F-080B64FBE8E9}" presName="comp" presStyleCnt="0"/>
      <dgm:spPr/>
    </dgm:pt>
    <dgm:pt modelId="{1686C0B7-591C-4EDB-88E0-FB8A72DEA035}" type="pres">
      <dgm:prSet presAssocID="{CDC13A2B-03EB-4106-993F-080B64FBE8E9}" presName="box" presStyleLbl="node1" presStyleIdx="1" presStyleCnt="3"/>
      <dgm:spPr/>
      <dgm:t>
        <a:bodyPr/>
        <a:lstStyle/>
        <a:p>
          <a:endParaRPr lang="en-US"/>
        </a:p>
      </dgm:t>
    </dgm:pt>
    <dgm:pt modelId="{EDBBAE03-FFC5-4089-BF9C-A0724D463AC6}" type="pres">
      <dgm:prSet presAssocID="{CDC13A2B-03EB-4106-993F-080B64FBE8E9}"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5050D6B5-7232-4B5E-BC7E-E5C4E9338979}" type="pres">
      <dgm:prSet presAssocID="{CDC13A2B-03EB-4106-993F-080B64FBE8E9}" presName="text" presStyleLbl="node1" presStyleIdx="1" presStyleCnt="3">
        <dgm:presLayoutVars>
          <dgm:bulletEnabled val="1"/>
        </dgm:presLayoutVars>
      </dgm:prSet>
      <dgm:spPr/>
      <dgm:t>
        <a:bodyPr/>
        <a:lstStyle/>
        <a:p>
          <a:endParaRPr lang="en-US"/>
        </a:p>
      </dgm:t>
    </dgm:pt>
    <dgm:pt modelId="{8A3CA340-F9B5-489A-A20B-C33BAF967BEA}" type="pres">
      <dgm:prSet presAssocID="{ECC72467-4B0F-4433-8B75-15BEC8E274AC}" presName="spacer" presStyleCnt="0"/>
      <dgm:spPr/>
    </dgm:pt>
    <dgm:pt modelId="{E04AA1A7-082E-46DA-A620-0AD62E1D606A}" type="pres">
      <dgm:prSet presAssocID="{17187421-A670-449E-BCC2-10F3BDDD2C5A}" presName="comp" presStyleCnt="0"/>
      <dgm:spPr/>
    </dgm:pt>
    <dgm:pt modelId="{EC824E38-C5B4-4A15-B7D9-4E867D944148}" type="pres">
      <dgm:prSet presAssocID="{17187421-A670-449E-BCC2-10F3BDDD2C5A}" presName="box" presStyleLbl="node1" presStyleIdx="2" presStyleCnt="3"/>
      <dgm:spPr/>
      <dgm:t>
        <a:bodyPr/>
        <a:lstStyle/>
        <a:p>
          <a:endParaRPr lang="en-US"/>
        </a:p>
      </dgm:t>
    </dgm:pt>
    <dgm:pt modelId="{48FAADAD-3A7B-4329-A8DE-DF30C263C5C9}" type="pres">
      <dgm:prSet presAssocID="{17187421-A670-449E-BCC2-10F3BDDD2C5A}"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A3F83121-A56B-4CA0-AE99-1E59417C325F}" type="pres">
      <dgm:prSet presAssocID="{17187421-A670-449E-BCC2-10F3BDDD2C5A}" presName="text" presStyleLbl="node1" presStyleIdx="2" presStyleCnt="3">
        <dgm:presLayoutVars>
          <dgm:bulletEnabled val="1"/>
        </dgm:presLayoutVars>
      </dgm:prSet>
      <dgm:spPr/>
      <dgm:t>
        <a:bodyPr/>
        <a:lstStyle/>
        <a:p>
          <a:endParaRPr lang="en-US"/>
        </a:p>
      </dgm:t>
    </dgm:pt>
  </dgm:ptLst>
  <dgm:cxnLst>
    <dgm:cxn modelId="{426A345B-B4A8-4A8C-8991-76B96BA2BEB6}" type="presOf" srcId="{CDC13A2B-03EB-4106-993F-080B64FBE8E9}" destId="{1686C0B7-591C-4EDB-88E0-FB8A72DEA035}" srcOrd="0" destOrd="0" presId="urn:microsoft.com/office/officeart/2005/8/layout/vList4#9"/>
    <dgm:cxn modelId="{96BE42DA-AAC8-4B37-8ED1-3D4692A2D2CE}" srcId="{7B08BCB4-DA44-4121-8E2B-F660821F01D7}" destId="{44874B1B-62DF-4091-B985-B3AE602EC449}" srcOrd="0" destOrd="0" parTransId="{927A5F92-92FA-428A-97D1-4FD81D821EE8}" sibTransId="{BA5353B4-17BD-43C8-93C3-F9882F09525D}"/>
    <dgm:cxn modelId="{FF286EDF-526C-43A2-81EB-3323D05E818E}" type="presOf" srcId="{17187421-A670-449E-BCC2-10F3BDDD2C5A}" destId="{EC824E38-C5B4-4A15-B7D9-4E867D944148}" srcOrd="0" destOrd="0" presId="urn:microsoft.com/office/officeart/2005/8/layout/vList4#9"/>
    <dgm:cxn modelId="{1224A69F-EA65-43C4-9FFE-57DA7798254F}" srcId="{7B08BCB4-DA44-4121-8E2B-F660821F01D7}" destId="{CDC13A2B-03EB-4106-993F-080B64FBE8E9}" srcOrd="1" destOrd="0" parTransId="{2921752F-842A-4036-9CB4-9515BFD19B29}" sibTransId="{ECC72467-4B0F-4433-8B75-15BEC8E274AC}"/>
    <dgm:cxn modelId="{2ADB76E6-5E0F-4240-8BA8-3089EE245F73}" type="presOf" srcId="{D2343527-75C0-4FD4-BDE4-DFEBF786618D}" destId="{E56F570C-543F-494B-A83C-3AA9A329D780}" srcOrd="1" destOrd="1" presId="urn:microsoft.com/office/officeart/2005/8/layout/vList4#9"/>
    <dgm:cxn modelId="{B38BB4F0-D45E-4F71-BCA8-A08A0FF18F2D}" type="presOf" srcId="{CDC13A2B-03EB-4106-993F-080B64FBE8E9}" destId="{5050D6B5-7232-4B5E-BC7E-E5C4E9338979}" srcOrd="1" destOrd="0" presId="urn:microsoft.com/office/officeart/2005/8/layout/vList4#9"/>
    <dgm:cxn modelId="{B9AEDE5C-E091-490F-BE06-639EA84F8CA8}" type="presOf" srcId="{7B08BCB4-DA44-4121-8E2B-F660821F01D7}" destId="{3E5D39C3-99E9-44A8-AE08-0702891EE4D3}" srcOrd="0" destOrd="0" presId="urn:microsoft.com/office/officeart/2005/8/layout/vList4#9"/>
    <dgm:cxn modelId="{217A9328-2957-4042-AA87-C8190C27694A}" srcId="{44874B1B-62DF-4091-B985-B3AE602EC449}" destId="{D2343527-75C0-4FD4-BDE4-DFEBF786618D}" srcOrd="0" destOrd="0" parTransId="{293DF7D2-E13A-4222-BA45-8E4A94598A41}" sibTransId="{B951B6F9-1301-4D2B-84A2-FCCB98A4804C}"/>
    <dgm:cxn modelId="{E6600152-F85B-449D-800B-3A0A4772F8E0}" type="presOf" srcId="{44874B1B-62DF-4091-B985-B3AE602EC449}" destId="{2F760DA8-8BF2-4B67-A150-3582999D7567}" srcOrd="0" destOrd="0" presId="urn:microsoft.com/office/officeart/2005/8/layout/vList4#9"/>
    <dgm:cxn modelId="{787A09DF-90E1-41D9-A012-F8DEDAEA3AF9}" type="presOf" srcId="{17187421-A670-449E-BCC2-10F3BDDD2C5A}" destId="{A3F83121-A56B-4CA0-AE99-1E59417C325F}" srcOrd="1" destOrd="0" presId="urn:microsoft.com/office/officeart/2005/8/layout/vList4#9"/>
    <dgm:cxn modelId="{F0DF993A-A071-455B-83A4-F8E908056550}" srcId="{7B08BCB4-DA44-4121-8E2B-F660821F01D7}" destId="{17187421-A670-449E-BCC2-10F3BDDD2C5A}" srcOrd="2" destOrd="0" parTransId="{1ED780F1-6FC1-4B74-B088-5E6F5CDC37C5}" sibTransId="{7D03FDFC-1252-4669-9A02-0BD1187D70D6}"/>
    <dgm:cxn modelId="{44809EB2-071C-4A64-A24B-4D91ED0ECCB3}" type="presOf" srcId="{D2343527-75C0-4FD4-BDE4-DFEBF786618D}" destId="{2F760DA8-8BF2-4B67-A150-3582999D7567}" srcOrd="0" destOrd="1" presId="urn:microsoft.com/office/officeart/2005/8/layout/vList4#9"/>
    <dgm:cxn modelId="{259F3038-14C5-4492-A302-ED4F98F79395}" type="presOf" srcId="{44874B1B-62DF-4091-B985-B3AE602EC449}" destId="{E56F570C-543F-494B-A83C-3AA9A329D780}" srcOrd="1" destOrd="0" presId="urn:microsoft.com/office/officeart/2005/8/layout/vList4#9"/>
    <dgm:cxn modelId="{0E181156-75E2-4E52-9C1B-BA318130657B}" type="presParOf" srcId="{3E5D39C3-99E9-44A8-AE08-0702891EE4D3}" destId="{B6284CC5-4570-46B8-AB7C-FEBE4B9B5E4F}" srcOrd="0" destOrd="0" presId="urn:microsoft.com/office/officeart/2005/8/layout/vList4#9"/>
    <dgm:cxn modelId="{6D0D5714-17CC-490F-8128-5C7CDB9FF340}" type="presParOf" srcId="{B6284CC5-4570-46B8-AB7C-FEBE4B9B5E4F}" destId="{2F760DA8-8BF2-4B67-A150-3582999D7567}" srcOrd="0" destOrd="0" presId="urn:microsoft.com/office/officeart/2005/8/layout/vList4#9"/>
    <dgm:cxn modelId="{C6D12F21-27C5-4A20-AA59-AC645E1994F7}" type="presParOf" srcId="{B6284CC5-4570-46B8-AB7C-FEBE4B9B5E4F}" destId="{4D5D59A0-22A5-443F-ACAA-418C8F8D3895}" srcOrd="1" destOrd="0" presId="urn:microsoft.com/office/officeart/2005/8/layout/vList4#9"/>
    <dgm:cxn modelId="{0F77F89E-BA0C-4A8C-B0E5-0F449490AFAE}" type="presParOf" srcId="{B6284CC5-4570-46B8-AB7C-FEBE4B9B5E4F}" destId="{E56F570C-543F-494B-A83C-3AA9A329D780}" srcOrd="2" destOrd="0" presId="urn:microsoft.com/office/officeart/2005/8/layout/vList4#9"/>
    <dgm:cxn modelId="{4B5BA7BA-D171-40CF-8AAA-26F3D7359480}" type="presParOf" srcId="{3E5D39C3-99E9-44A8-AE08-0702891EE4D3}" destId="{2088E85B-DBB7-4128-BBA1-DD847019474C}" srcOrd="1" destOrd="0" presId="urn:microsoft.com/office/officeart/2005/8/layout/vList4#9"/>
    <dgm:cxn modelId="{F9C226C3-836B-448C-B1C3-A6357D7C0FFC}" type="presParOf" srcId="{3E5D39C3-99E9-44A8-AE08-0702891EE4D3}" destId="{1170B57C-ED02-4DB5-8009-951DADFF5935}" srcOrd="2" destOrd="0" presId="urn:microsoft.com/office/officeart/2005/8/layout/vList4#9"/>
    <dgm:cxn modelId="{A27382B1-36BB-49C1-BC8D-E3DA7A2063FA}" type="presParOf" srcId="{1170B57C-ED02-4DB5-8009-951DADFF5935}" destId="{1686C0B7-591C-4EDB-88E0-FB8A72DEA035}" srcOrd="0" destOrd="0" presId="urn:microsoft.com/office/officeart/2005/8/layout/vList4#9"/>
    <dgm:cxn modelId="{C394A84E-37AF-49D2-8096-0650637549A2}" type="presParOf" srcId="{1170B57C-ED02-4DB5-8009-951DADFF5935}" destId="{EDBBAE03-FFC5-4089-BF9C-A0724D463AC6}" srcOrd="1" destOrd="0" presId="urn:microsoft.com/office/officeart/2005/8/layout/vList4#9"/>
    <dgm:cxn modelId="{D4103DC5-F6D0-42D3-BB06-792EDB0A3CA6}" type="presParOf" srcId="{1170B57C-ED02-4DB5-8009-951DADFF5935}" destId="{5050D6B5-7232-4B5E-BC7E-E5C4E9338979}" srcOrd="2" destOrd="0" presId="urn:microsoft.com/office/officeart/2005/8/layout/vList4#9"/>
    <dgm:cxn modelId="{4C681801-8367-4C02-AECB-4A78CE291C0A}" type="presParOf" srcId="{3E5D39C3-99E9-44A8-AE08-0702891EE4D3}" destId="{8A3CA340-F9B5-489A-A20B-C33BAF967BEA}" srcOrd="3" destOrd="0" presId="urn:microsoft.com/office/officeart/2005/8/layout/vList4#9"/>
    <dgm:cxn modelId="{802D66C4-6BF7-4F1A-9126-561A7AB6BE9A}" type="presParOf" srcId="{3E5D39C3-99E9-44A8-AE08-0702891EE4D3}" destId="{E04AA1A7-082E-46DA-A620-0AD62E1D606A}" srcOrd="4" destOrd="0" presId="urn:microsoft.com/office/officeart/2005/8/layout/vList4#9"/>
    <dgm:cxn modelId="{75DF883E-B80A-409F-8C34-D9FAC76FAAB2}" type="presParOf" srcId="{E04AA1A7-082E-46DA-A620-0AD62E1D606A}" destId="{EC824E38-C5B4-4A15-B7D9-4E867D944148}" srcOrd="0" destOrd="0" presId="urn:microsoft.com/office/officeart/2005/8/layout/vList4#9"/>
    <dgm:cxn modelId="{58B321A3-046C-490B-AC31-A1C87686D311}" type="presParOf" srcId="{E04AA1A7-082E-46DA-A620-0AD62E1D606A}" destId="{48FAADAD-3A7B-4329-A8DE-DF30C263C5C9}" srcOrd="1" destOrd="0" presId="urn:microsoft.com/office/officeart/2005/8/layout/vList4#9"/>
    <dgm:cxn modelId="{DD663AB9-A28F-4A1E-8C48-62ACBE7566B4}" type="presParOf" srcId="{E04AA1A7-082E-46DA-A620-0AD62E1D606A}" destId="{A3F83121-A56B-4CA0-AE99-1E59417C325F}" srcOrd="2" destOrd="0" presId="urn:microsoft.com/office/officeart/2005/8/layout/vList4#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EEB669-CDF5-4083-8E22-FEF201D55D90}" type="doc">
      <dgm:prSet loTypeId="urn:microsoft.com/office/officeart/2005/8/layout/default#23" loCatId="list" qsTypeId="urn:microsoft.com/office/officeart/2005/8/quickstyle/3d7" qsCatId="3D" csTypeId="urn:microsoft.com/office/officeart/2005/8/colors/accent4_2" csCatId="accent4" phldr="1"/>
      <dgm:spPr/>
      <dgm:t>
        <a:bodyPr/>
        <a:lstStyle/>
        <a:p>
          <a:endParaRPr lang="en-US"/>
        </a:p>
      </dgm:t>
    </dgm:pt>
    <dgm:pt modelId="{9C98D854-3730-442F-B922-62D072B877F5}">
      <dgm:prSet phldrT="[Text]"/>
      <dgm:spPr/>
      <dgm:t>
        <a:bodyPr/>
        <a:lstStyle/>
        <a:p>
          <a:r>
            <a:rPr lang="en-US" dirty="0" smtClean="0"/>
            <a:t>Tape</a:t>
          </a:r>
          <a:endParaRPr lang="en-US" dirty="0"/>
        </a:p>
      </dgm:t>
    </dgm:pt>
    <dgm:pt modelId="{F2A49878-2470-45FF-A876-CA0F167F2D73}" type="parTrans" cxnId="{DB7CC6BC-6A8F-4405-A783-0B7C8E43B5D1}">
      <dgm:prSet/>
      <dgm:spPr/>
      <dgm:t>
        <a:bodyPr/>
        <a:lstStyle/>
        <a:p>
          <a:endParaRPr lang="en-US"/>
        </a:p>
      </dgm:t>
    </dgm:pt>
    <dgm:pt modelId="{D3CDA5DE-465E-4AAB-A5B6-6EB3AF4F4296}" type="sibTrans" cxnId="{DB7CC6BC-6A8F-4405-A783-0B7C8E43B5D1}">
      <dgm:prSet/>
      <dgm:spPr/>
      <dgm:t>
        <a:bodyPr/>
        <a:lstStyle/>
        <a:p>
          <a:endParaRPr lang="en-US"/>
        </a:p>
      </dgm:t>
    </dgm:pt>
    <dgm:pt modelId="{D93B537F-8F7E-4752-9F41-C43AFFECCB77}">
      <dgm:prSet phldrT="[Text]"/>
      <dgm:spPr/>
      <dgm:t>
        <a:bodyPr/>
        <a:lstStyle/>
        <a:p>
          <a:r>
            <a:rPr lang="en-US" dirty="0" smtClean="0"/>
            <a:t>Magnetic stripe cards and smart cards</a:t>
          </a:r>
          <a:endParaRPr lang="en-US" dirty="0"/>
        </a:p>
      </dgm:t>
    </dgm:pt>
    <dgm:pt modelId="{F43226A3-E0A6-4656-9EC0-F3CB74BA3135}" type="parTrans" cxnId="{BA64F7FC-5CE2-4214-A797-A36BC47DD402}">
      <dgm:prSet/>
      <dgm:spPr/>
      <dgm:t>
        <a:bodyPr/>
        <a:lstStyle/>
        <a:p>
          <a:endParaRPr lang="en-US"/>
        </a:p>
      </dgm:t>
    </dgm:pt>
    <dgm:pt modelId="{06F357AA-0212-4836-B494-E5F1DB6DE7D1}" type="sibTrans" cxnId="{BA64F7FC-5CE2-4214-A797-A36BC47DD402}">
      <dgm:prSet/>
      <dgm:spPr/>
      <dgm:t>
        <a:bodyPr/>
        <a:lstStyle/>
        <a:p>
          <a:endParaRPr lang="en-US"/>
        </a:p>
      </dgm:t>
    </dgm:pt>
    <dgm:pt modelId="{C16D082B-251D-4597-8844-1AECBC5A3757}">
      <dgm:prSet phldrT="[Text]"/>
      <dgm:spPr/>
      <dgm:t>
        <a:bodyPr/>
        <a:lstStyle/>
        <a:p>
          <a:r>
            <a:rPr lang="en-US" dirty="0" smtClean="0"/>
            <a:t>Microfilm and microfiche</a:t>
          </a:r>
          <a:endParaRPr lang="en-US" dirty="0"/>
        </a:p>
      </dgm:t>
    </dgm:pt>
    <dgm:pt modelId="{C9F6E11B-DA20-4015-BAF8-4321EF38E949}" type="parTrans" cxnId="{39927CC2-2F2A-42B5-A28C-A500ADBF9005}">
      <dgm:prSet/>
      <dgm:spPr/>
      <dgm:t>
        <a:bodyPr/>
        <a:lstStyle/>
        <a:p>
          <a:endParaRPr lang="en-US"/>
        </a:p>
      </dgm:t>
    </dgm:pt>
    <dgm:pt modelId="{ADEA1AD2-0322-47F8-81FA-B2189436C0D6}" type="sibTrans" cxnId="{39927CC2-2F2A-42B5-A28C-A500ADBF9005}">
      <dgm:prSet/>
      <dgm:spPr/>
      <dgm:t>
        <a:bodyPr/>
        <a:lstStyle/>
        <a:p>
          <a:endParaRPr lang="en-US"/>
        </a:p>
      </dgm:t>
    </dgm:pt>
    <dgm:pt modelId="{4DD4959D-8377-4FC9-AB52-24231ABE5354}">
      <dgm:prSet phldrT="[Text]"/>
      <dgm:spPr/>
      <dgm:t>
        <a:bodyPr/>
        <a:lstStyle/>
        <a:p>
          <a:r>
            <a:rPr lang="en-US" dirty="0" smtClean="0"/>
            <a:t>Enterprise storage</a:t>
          </a:r>
          <a:endParaRPr lang="en-US" dirty="0"/>
        </a:p>
      </dgm:t>
    </dgm:pt>
    <dgm:pt modelId="{DBF1335A-5B33-46FA-ACAC-BDE6B00044D5}" type="parTrans" cxnId="{1FF80E5E-B568-4086-AC06-3B427A7EA3B8}">
      <dgm:prSet/>
      <dgm:spPr/>
      <dgm:t>
        <a:bodyPr/>
        <a:lstStyle/>
        <a:p>
          <a:endParaRPr lang="en-US"/>
        </a:p>
      </dgm:t>
    </dgm:pt>
    <dgm:pt modelId="{E69D3206-B4F6-4CBC-8BDB-D7D2B1ACDB0B}" type="sibTrans" cxnId="{1FF80E5E-B568-4086-AC06-3B427A7EA3B8}">
      <dgm:prSet/>
      <dgm:spPr/>
      <dgm:t>
        <a:bodyPr/>
        <a:lstStyle/>
        <a:p>
          <a:endParaRPr lang="en-US"/>
        </a:p>
      </dgm:t>
    </dgm:pt>
    <dgm:pt modelId="{143C73CC-CD41-45BD-B3E9-58B3285A439E}" type="pres">
      <dgm:prSet presAssocID="{78EEB669-CDF5-4083-8E22-FEF201D55D90}" presName="diagram" presStyleCnt="0">
        <dgm:presLayoutVars>
          <dgm:dir/>
          <dgm:resizeHandles val="exact"/>
        </dgm:presLayoutVars>
      </dgm:prSet>
      <dgm:spPr/>
      <dgm:t>
        <a:bodyPr/>
        <a:lstStyle/>
        <a:p>
          <a:endParaRPr lang="en-US"/>
        </a:p>
      </dgm:t>
    </dgm:pt>
    <dgm:pt modelId="{E97847C0-C125-4E1B-AF7E-691BD56CB745}" type="pres">
      <dgm:prSet presAssocID="{9C98D854-3730-442F-B922-62D072B877F5}" presName="node" presStyleLbl="node1" presStyleIdx="0" presStyleCnt="4">
        <dgm:presLayoutVars>
          <dgm:bulletEnabled val="1"/>
        </dgm:presLayoutVars>
      </dgm:prSet>
      <dgm:spPr>
        <a:prstGeom prst="doubleWave">
          <a:avLst/>
        </a:prstGeom>
      </dgm:spPr>
      <dgm:t>
        <a:bodyPr/>
        <a:lstStyle/>
        <a:p>
          <a:endParaRPr lang="en-US"/>
        </a:p>
      </dgm:t>
    </dgm:pt>
    <dgm:pt modelId="{25B86EB4-C3F3-48C7-983D-66E3B163A89C}" type="pres">
      <dgm:prSet presAssocID="{D3CDA5DE-465E-4AAB-A5B6-6EB3AF4F4296}" presName="sibTrans" presStyleCnt="0"/>
      <dgm:spPr/>
    </dgm:pt>
    <dgm:pt modelId="{129960C5-DD5A-4FE5-8227-5E033A6D015E}" type="pres">
      <dgm:prSet presAssocID="{D93B537F-8F7E-4752-9F41-C43AFFECCB77}" presName="node" presStyleLbl="node1" presStyleIdx="1" presStyleCnt="4">
        <dgm:presLayoutVars>
          <dgm:bulletEnabled val="1"/>
        </dgm:presLayoutVars>
      </dgm:prSet>
      <dgm:spPr>
        <a:prstGeom prst="doubleWave">
          <a:avLst/>
        </a:prstGeom>
      </dgm:spPr>
      <dgm:t>
        <a:bodyPr/>
        <a:lstStyle/>
        <a:p>
          <a:endParaRPr lang="en-US"/>
        </a:p>
      </dgm:t>
    </dgm:pt>
    <dgm:pt modelId="{708E81C0-51AC-4053-BC5E-D004AAE87E33}" type="pres">
      <dgm:prSet presAssocID="{06F357AA-0212-4836-B494-E5F1DB6DE7D1}" presName="sibTrans" presStyleCnt="0"/>
      <dgm:spPr/>
    </dgm:pt>
    <dgm:pt modelId="{860C91FD-09E2-4DA2-B27F-02E2071555B0}" type="pres">
      <dgm:prSet presAssocID="{C16D082B-251D-4597-8844-1AECBC5A3757}" presName="node" presStyleLbl="node1" presStyleIdx="2" presStyleCnt="4">
        <dgm:presLayoutVars>
          <dgm:bulletEnabled val="1"/>
        </dgm:presLayoutVars>
      </dgm:prSet>
      <dgm:spPr>
        <a:prstGeom prst="doubleWave">
          <a:avLst/>
        </a:prstGeom>
      </dgm:spPr>
      <dgm:t>
        <a:bodyPr/>
        <a:lstStyle/>
        <a:p>
          <a:endParaRPr lang="en-US"/>
        </a:p>
      </dgm:t>
    </dgm:pt>
    <dgm:pt modelId="{CB9FDFC5-A6E9-4839-9EAB-131447486B8B}" type="pres">
      <dgm:prSet presAssocID="{ADEA1AD2-0322-47F8-81FA-B2189436C0D6}" presName="sibTrans" presStyleCnt="0"/>
      <dgm:spPr/>
    </dgm:pt>
    <dgm:pt modelId="{47DB9897-4199-4A7D-80FA-6DE4C270E0C6}" type="pres">
      <dgm:prSet presAssocID="{4DD4959D-8377-4FC9-AB52-24231ABE5354}" presName="node" presStyleLbl="node1" presStyleIdx="3" presStyleCnt="4">
        <dgm:presLayoutVars>
          <dgm:bulletEnabled val="1"/>
        </dgm:presLayoutVars>
      </dgm:prSet>
      <dgm:spPr>
        <a:prstGeom prst="doubleWave">
          <a:avLst/>
        </a:prstGeom>
      </dgm:spPr>
      <dgm:t>
        <a:bodyPr/>
        <a:lstStyle/>
        <a:p>
          <a:endParaRPr lang="en-US"/>
        </a:p>
      </dgm:t>
    </dgm:pt>
  </dgm:ptLst>
  <dgm:cxnLst>
    <dgm:cxn modelId="{CDFFA938-7202-4C35-89FD-85BE93EE57E1}" type="presOf" srcId="{C16D082B-251D-4597-8844-1AECBC5A3757}" destId="{860C91FD-09E2-4DA2-B27F-02E2071555B0}" srcOrd="0" destOrd="0" presId="urn:microsoft.com/office/officeart/2005/8/layout/default#23"/>
    <dgm:cxn modelId="{BA64F7FC-5CE2-4214-A797-A36BC47DD402}" srcId="{78EEB669-CDF5-4083-8E22-FEF201D55D90}" destId="{D93B537F-8F7E-4752-9F41-C43AFFECCB77}" srcOrd="1" destOrd="0" parTransId="{F43226A3-E0A6-4656-9EC0-F3CB74BA3135}" sibTransId="{06F357AA-0212-4836-B494-E5F1DB6DE7D1}"/>
    <dgm:cxn modelId="{76837032-DBBA-48FB-9D5C-22CF9C677ADD}" type="presOf" srcId="{9C98D854-3730-442F-B922-62D072B877F5}" destId="{E97847C0-C125-4E1B-AF7E-691BD56CB745}" srcOrd="0" destOrd="0" presId="urn:microsoft.com/office/officeart/2005/8/layout/default#23"/>
    <dgm:cxn modelId="{F86D67BB-75B8-4043-B365-392904AF8C2B}" type="presOf" srcId="{4DD4959D-8377-4FC9-AB52-24231ABE5354}" destId="{47DB9897-4199-4A7D-80FA-6DE4C270E0C6}" srcOrd="0" destOrd="0" presId="urn:microsoft.com/office/officeart/2005/8/layout/default#23"/>
    <dgm:cxn modelId="{F0B3625D-4CA6-48F6-8CF6-18EC76A55744}" type="presOf" srcId="{D93B537F-8F7E-4752-9F41-C43AFFECCB77}" destId="{129960C5-DD5A-4FE5-8227-5E033A6D015E}" srcOrd="0" destOrd="0" presId="urn:microsoft.com/office/officeart/2005/8/layout/default#23"/>
    <dgm:cxn modelId="{B06DF545-46FF-4678-AEC2-B447EAB052D7}" type="presOf" srcId="{78EEB669-CDF5-4083-8E22-FEF201D55D90}" destId="{143C73CC-CD41-45BD-B3E9-58B3285A439E}" srcOrd="0" destOrd="0" presId="urn:microsoft.com/office/officeart/2005/8/layout/default#23"/>
    <dgm:cxn modelId="{39927CC2-2F2A-42B5-A28C-A500ADBF9005}" srcId="{78EEB669-CDF5-4083-8E22-FEF201D55D90}" destId="{C16D082B-251D-4597-8844-1AECBC5A3757}" srcOrd="2" destOrd="0" parTransId="{C9F6E11B-DA20-4015-BAF8-4321EF38E949}" sibTransId="{ADEA1AD2-0322-47F8-81FA-B2189436C0D6}"/>
    <dgm:cxn modelId="{1FF80E5E-B568-4086-AC06-3B427A7EA3B8}" srcId="{78EEB669-CDF5-4083-8E22-FEF201D55D90}" destId="{4DD4959D-8377-4FC9-AB52-24231ABE5354}" srcOrd="3" destOrd="0" parTransId="{DBF1335A-5B33-46FA-ACAC-BDE6B00044D5}" sibTransId="{E69D3206-B4F6-4CBC-8BDB-D7D2B1ACDB0B}"/>
    <dgm:cxn modelId="{DB7CC6BC-6A8F-4405-A783-0B7C8E43B5D1}" srcId="{78EEB669-CDF5-4083-8E22-FEF201D55D90}" destId="{9C98D854-3730-442F-B922-62D072B877F5}" srcOrd="0" destOrd="0" parTransId="{F2A49878-2470-45FF-A876-CA0F167F2D73}" sibTransId="{D3CDA5DE-465E-4AAB-A5B6-6EB3AF4F4296}"/>
    <dgm:cxn modelId="{028B562A-553F-4208-AC8F-D91D90CF090D}" type="presParOf" srcId="{143C73CC-CD41-45BD-B3E9-58B3285A439E}" destId="{E97847C0-C125-4E1B-AF7E-691BD56CB745}" srcOrd="0" destOrd="0" presId="urn:microsoft.com/office/officeart/2005/8/layout/default#23"/>
    <dgm:cxn modelId="{AA47CE2D-FE97-46D2-A42E-7DE0612F2779}" type="presParOf" srcId="{143C73CC-CD41-45BD-B3E9-58B3285A439E}" destId="{25B86EB4-C3F3-48C7-983D-66E3B163A89C}" srcOrd="1" destOrd="0" presId="urn:microsoft.com/office/officeart/2005/8/layout/default#23"/>
    <dgm:cxn modelId="{7C831F2E-D899-43F6-AA4F-707B6AB5285E}" type="presParOf" srcId="{143C73CC-CD41-45BD-B3E9-58B3285A439E}" destId="{129960C5-DD5A-4FE5-8227-5E033A6D015E}" srcOrd="2" destOrd="0" presId="urn:microsoft.com/office/officeart/2005/8/layout/default#23"/>
    <dgm:cxn modelId="{6DBE5C7E-5638-482D-8E4E-F2BFE4A86FB8}" type="presParOf" srcId="{143C73CC-CD41-45BD-B3E9-58B3285A439E}" destId="{708E81C0-51AC-4053-BC5E-D004AAE87E33}" srcOrd="3" destOrd="0" presId="urn:microsoft.com/office/officeart/2005/8/layout/default#23"/>
    <dgm:cxn modelId="{0B3CB5C2-27F8-4DBB-9188-2A4B3E493129}" type="presParOf" srcId="{143C73CC-CD41-45BD-B3E9-58B3285A439E}" destId="{860C91FD-09E2-4DA2-B27F-02E2071555B0}" srcOrd="4" destOrd="0" presId="urn:microsoft.com/office/officeart/2005/8/layout/default#23"/>
    <dgm:cxn modelId="{66DCCD7E-797A-4892-B90A-063F7AD886A0}" type="presParOf" srcId="{143C73CC-CD41-45BD-B3E9-58B3285A439E}" destId="{CB9FDFC5-A6E9-4839-9EAB-131447486B8B}" srcOrd="5" destOrd="0" presId="urn:microsoft.com/office/officeart/2005/8/layout/default#23"/>
    <dgm:cxn modelId="{7568D961-34AE-416F-82F5-2D22261B7895}" type="presParOf" srcId="{143C73CC-CD41-45BD-B3E9-58B3285A439E}" destId="{47DB9897-4199-4A7D-80FA-6DE4C270E0C6}" srcOrd="6" destOrd="0" presId="urn:microsoft.com/office/officeart/2005/8/layout/defaul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34E6430-1A2B-46DD-B1A5-23161AD5B409}" type="doc">
      <dgm:prSet loTypeId="urn:microsoft.com/office/officeart/2005/8/layout/pList2#5" loCatId="list" qsTypeId="urn:microsoft.com/office/officeart/2005/8/quickstyle/simple2" qsCatId="simple" csTypeId="urn:microsoft.com/office/officeart/2005/8/colors/accent3_1" csCatId="accent3" phldr="1"/>
      <dgm:spPr/>
    </dgm:pt>
    <dgm:pt modelId="{4658EDFE-6C93-4228-8722-5253E3B7D7EF}">
      <dgm:prSet phldrT="[Text]"/>
      <dgm:spPr/>
      <dgm:t>
        <a:bodyPr/>
        <a:lstStyle/>
        <a:p>
          <a:pPr algn="ctr"/>
          <a:r>
            <a:rPr lang="en-US" b="1" dirty="0" smtClean="0"/>
            <a:t>Home user</a:t>
          </a:r>
        </a:p>
        <a:p>
          <a:pPr algn="l"/>
          <a:r>
            <a:rPr lang="en-US" b="1" dirty="0" smtClean="0"/>
            <a:t>• </a:t>
          </a:r>
          <a:r>
            <a:rPr lang="en-US" b="0" dirty="0" smtClean="0"/>
            <a:t>500 GB hard disk</a:t>
          </a:r>
        </a:p>
        <a:p>
          <a:pPr algn="l"/>
          <a:r>
            <a:rPr lang="en-US" b="0" dirty="0" smtClean="0"/>
            <a:t>• Cloud storage</a:t>
          </a:r>
        </a:p>
        <a:p>
          <a:pPr algn="l"/>
          <a:r>
            <a:rPr lang="en-US" b="0" dirty="0" smtClean="0"/>
            <a:t>• Optical disc drive</a:t>
          </a:r>
        </a:p>
        <a:p>
          <a:pPr algn="l"/>
          <a:r>
            <a:rPr lang="en-US" b="0" dirty="0" smtClean="0"/>
            <a:t>• Card reader/writer</a:t>
          </a:r>
        </a:p>
        <a:p>
          <a:pPr algn="l"/>
          <a:r>
            <a:rPr lang="en-US" b="0" dirty="0" smtClean="0"/>
            <a:t>• USB flash drive</a:t>
          </a:r>
        </a:p>
      </dgm:t>
    </dgm:pt>
    <dgm:pt modelId="{7309460F-D23B-401F-91E0-3C46A5586878}" type="parTrans" cxnId="{843D8E71-6A31-49A8-BEA8-7D36B01BB990}">
      <dgm:prSet/>
      <dgm:spPr/>
      <dgm:t>
        <a:bodyPr/>
        <a:lstStyle/>
        <a:p>
          <a:endParaRPr lang="en-US"/>
        </a:p>
      </dgm:t>
    </dgm:pt>
    <dgm:pt modelId="{F56354C9-E8E9-4300-9686-0773353B9345}" type="sibTrans" cxnId="{843D8E71-6A31-49A8-BEA8-7D36B01BB990}">
      <dgm:prSet/>
      <dgm:spPr/>
      <dgm:t>
        <a:bodyPr/>
        <a:lstStyle/>
        <a:p>
          <a:endParaRPr lang="en-US"/>
        </a:p>
      </dgm:t>
    </dgm:pt>
    <dgm:pt modelId="{ABE00F3D-E3BB-460F-9AEE-C29132AF7B70}">
      <dgm:prSet phldrT="[Text]"/>
      <dgm:spPr/>
      <dgm:t>
        <a:bodyPr/>
        <a:lstStyle/>
        <a:p>
          <a:pPr algn="ctr"/>
          <a:r>
            <a:rPr lang="en-US" b="1" dirty="0" smtClean="0"/>
            <a:t>Small Office/Home Office user</a:t>
          </a:r>
        </a:p>
        <a:p>
          <a:pPr algn="l"/>
          <a:r>
            <a:rPr lang="en-US" b="0" dirty="0" smtClean="0"/>
            <a:t>• 1 TB hard disk</a:t>
          </a:r>
        </a:p>
        <a:p>
          <a:pPr algn="l"/>
          <a:r>
            <a:rPr lang="en-US" b="0" dirty="0" smtClean="0"/>
            <a:t>• Cloud storage</a:t>
          </a:r>
        </a:p>
        <a:p>
          <a:pPr algn="l"/>
          <a:r>
            <a:rPr lang="en-US" b="0" dirty="0" smtClean="0"/>
            <a:t>• Optical disc drive</a:t>
          </a:r>
        </a:p>
        <a:p>
          <a:pPr algn="l"/>
          <a:r>
            <a:rPr lang="en-US" b="0" dirty="0" smtClean="0"/>
            <a:t>• External hard disk for backup</a:t>
          </a:r>
        </a:p>
        <a:p>
          <a:pPr algn="l"/>
          <a:r>
            <a:rPr lang="en-US" b="0" dirty="0" smtClean="0"/>
            <a:t>• USB flash drive</a:t>
          </a:r>
          <a:endParaRPr lang="en-US" b="0" dirty="0"/>
        </a:p>
      </dgm:t>
    </dgm:pt>
    <dgm:pt modelId="{7F797A13-7E2C-477E-B128-B9B883ACC04C}" type="parTrans" cxnId="{1C85B32D-5701-4718-A2D6-B9AA825B1FB7}">
      <dgm:prSet/>
      <dgm:spPr/>
      <dgm:t>
        <a:bodyPr/>
        <a:lstStyle/>
        <a:p>
          <a:endParaRPr lang="en-US"/>
        </a:p>
      </dgm:t>
    </dgm:pt>
    <dgm:pt modelId="{597B7A1A-9F55-4CCD-98C1-22A23E5F9556}" type="sibTrans" cxnId="{1C85B32D-5701-4718-A2D6-B9AA825B1FB7}">
      <dgm:prSet/>
      <dgm:spPr/>
      <dgm:t>
        <a:bodyPr/>
        <a:lstStyle/>
        <a:p>
          <a:endParaRPr lang="en-US"/>
        </a:p>
      </dgm:t>
    </dgm:pt>
    <dgm:pt modelId="{51657E56-EDF3-45D9-9691-59B8B7EB7299}">
      <dgm:prSet phldrT="[Text]"/>
      <dgm:spPr/>
      <dgm:t>
        <a:bodyPr/>
        <a:lstStyle/>
        <a:p>
          <a:pPr algn="ctr"/>
          <a:r>
            <a:rPr lang="en-US" b="1" dirty="0" smtClean="0"/>
            <a:t>Mobile</a:t>
          </a:r>
        </a:p>
        <a:p>
          <a:r>
            <a:rPr lang="en-US" b="0" dirty="0" smtClean="0"/>
            <a:t>• 250 GB hard disk</a:t>
          </a:r>
        </a:p>
        <a:p>
          <a:r>
            <a:rPr lang="en-US" b="0" dirty="0" smtClean="0"/>
            <a:t>• Cloud storage</a:t>
          </a:r>
        </a:p>
        <a:p>
          <a:r>
            <a:rPr lang="en-US" b="0" dirty="0" smtClean="0"/>
            <a:t>• Optical disc drive</a:t>
          </a:r>
        </a:p>
        <a:p>
          <a:r>
            <a:rPr lang="en-US" b="0" dirty="0" smtClean="0"/>
            <a:t>• Card reader/writer</a:t>
          </a:r>
        </a:p>
        <a:p>
          <a:r>
            <a:rPr lang="en-US" b="0" dirty="0" smtClean="0"/>
            <a:t>• Portable hard disk for backup</a:t>
          </a:r>
        </a:p>
        <a:p>
          <a:r>
            <a:rPr lang="en-US" b="0" dirty="0" smtClean="0"/>
            <a:t>• USB flash drive</a:t>
          </a:r>
          <a:endParaRPr lang="en-US" b="0" dirty="0"/>
        </a:p>
      </dgm:t>
    </dgm:pt>
    <dgm:pt modelId="{61A39DA6-BC45-496A-A87B-531CD28EE417}" type="parTrans" cxnId="{48A66706-1D9C-4765-BC1E-560BF7526C76}">
      <dgm:prSet/>
      <dgm:spPr/>
      <dgm:t>
        <a:bodyPr/>
        <a:lstStyle/>
        <a:p>
          <a:endParaRPr lang="en-US"/>
        </a:p>
      </dgm:t>
    </dgm:pt>
    <dgm:pt modelId="{5FFF2D2E-E707-453C-B84C-BBCCF90C06B8}" type="sibTrans" cxnId="{48A66706-1D9C-4765-BC1E-560BF7526C76}">
      <dgm:prSet/>
      <dgm:spPr/>
      <dgm:t>
        <a:bodyPr/>
        <a:lstStyle/>
        <a:p>
          <a:endParaRPr lang="en-US"/>
        </a:p>
      </dgm:t>
    </dgm:pt>
    <dgm:pt modelId="{E1987462-1319-4594-8A82-EEC1E010FF41}" type="pres">
      <dgm:prSet presAssocID="{C34E6430-1A2B-46DD-B1A5-23161AD5B409}" presName="Name0" presStyleCnt="0">
        <dgm:presLayoutVars>
          <dgm:dir/>
          <dgm:resizeHandles val="exact"/>
        </dgm:presLayoutVars>
      </dgm:prSet>
      <dgm:spPr/>
    </dgm:pt>
    <dgm:pt modelId="{1D9142F3-03C3-4072-B726-D0464145EFEB}" type="pres">
      <dgm:prSet presAssocID="{C34E6430-1A2B-46DD-B1A5-23161AD5B409}" presName="bkgdShp" presStyleLbl="alignAccFollowNode1" presStyleIdx="0" presStyleCnt="1"/>
      <dgm:spPr/>
    </dgm:pt>
    <dgm:pt modelId="{1DE392A4-CF4F-427D-96B1-053DDD3F8938}" type="pres">
      <dgm:prSet presAssocID="{C34E6430-1A2B-46DD-B1A5-23161AD5B409}" presName="linComp" presStyleCnt="0"/>
      <dgm:spPr/>
    </dgm:pt>
    <dgm:pt modelId="{8D1C94FD-56A9-42EB-B55E-497E1F5AABF2}" type="pres">
      <dgm:prSet presAssocID="{4658EDFE-6C93-4228-8722-5253E3B7D7EF}" presName="compNode" presStyleCnt="0"/>
      <dgm:spPr/>
    </dgm:pt>
    <dgm:pt modelId="{8375FA1A-68A0-4FBF-BCBE-E9CC9D47964D}" type="pres">
      <dgm:prSet presAssocID="{4658EDFE-6C93-4228-8722-5253E3B7D7EF}" presName="node" presStyleLbl="node1" presStyleIdx="0" presStyleCnt="3">
        <dgm:presLayoutVars>
          <dgm:bulletEnabled val="1"/>
        </dgm:presLayoutVars>
      </dgm:prSet>
      <dgm:spPr/>
      <dgm:t>
        <a:bodyPr/>
        <a:lstStyle/>
        <a:p>
          <a:endParaRPr lang="en-US"/>
        </a:p>
      </dgm:t>
    </dgm:pt>
    <dgm:pt modelId="{5513C279-A29D-4084-9908-3725B913F8EC}" type="pres">
      <dgm:prSet presAssocID="{4658EDFE-6C93-4228-8722-5253E3B7D7EF}" presName="invisiNode" presStyleLbl="node1" presStyleIdx="0" presStyleCnt="3"/>
      <dgm:spPr/>
    </dgm:pt>
    <dgm:pt modelId="{9DF0D84F-B1D0-4A56-936E-5305BE1831BE}" type="pres">
      <dgm:prSet presAssocID="{4658EDFE-6C93-4228-8722-5253E3B7D7EF}" presName="imagNode" presStyleLbl="fgImgPlace1" presStyleIdx="0" presStyleCnt="3"/>
      <dgm:spPr>
        <a:blipFill rotWithShape="0">
          <a:blip xmlns:r="http://schemas.openxmlformats.org/officeDocument/2006/relationships" r:embed="rId1"/>
          <a:stretch>
            <a:fillRect/>
          </a:stretch>
        </a:blipFill>
      </dgm:spPr>
    </dgm:pt>
    <dgm:pt modelId="{150D9BDC-3454-4022-8BED-640D914C6A25}" type="pres">
      <dgm:prSet presAssocID="{F56354C9-E8E9-4300-9686-0773353B9345}" presName="sibTrans" presStyleLbl="sibTrans2D1" presStyleIdx="0" presStyleCnt="0"/>
      <dgm:spPr/>
      <dgm:t>
        <a:bodyPr/>
        <a:lstStyle/>
        <a:p>
          <a:endParaRPr lang="en-US"/>
        </a:p>
      </dgm:t>
    </dgm:pt>
    <dgm:pt modelId="{F5D39FCA-B732-4DCE-A618-26DE04FA35AE}" type="pres">
      <dgm:prSet presAssocID="{ABE00F3D-E3BB-460F-9AEE-C29132AF7B70}" presName="compNode" presStyleCnt="0"/>
      <dgm:spPr/>
    </dgm:pt>
    <dgm:pt modelId="{6C46F07F-6704-4CF6-8391-D36F938220E1}" type="pres">
      <dgm:prSet presAssocID="{ABE00F3D-E3BB-460F-9AEE-C29132AF7B70}" presName="node" presStyleLbl="node1" presStyleIdx="1" presStyleCnt="3">
        <dgm:presLayoutVars>
          <dgm:bulletEnabled val="1"/>
        </dgm:presLayoutVars>
      </dgm:prSet>
      <dgm:spPr/>
      <dgm:t>
        <a:bodyPr/>
        <a:lstStyle/>
        <a:p>
          <a:endParaRPr lang="en-US"/>
        </a:p>
      </dgm:t>
    </dgm:pt>
    <dgm:pt modelId="{EE32B5C8-805F-4427-8359-02742947EB26}" type="pres">
      <dgm:prSet presAssocID="{ABE00F3D-E3BB-460F-9AEE-C29132AF7B70}" presName="invisiNode" presStyleLbl="node1" presStyleIdx="1" presStyleCnt="3"/>
      <dgm:spPr/>
    </dgm:pt>
    <dgm:pt modelId="{9AC5542F-0ADB-44C0-8F70-9AC058C60136}" type="pres">
      <dgm:prSet presAssocID="{ABE00F3D-E3BB-460F-9AEE-C29132AF7B70}" presName="imagNode" presStyleLbl="fgImgPlace1" presStyleIdx="1" presStyleCnt="3"/>
      <dgm:spPr>
        <a:blipFill rotWithShape="0">
          <a:blip xmlns:r="http://schemas.openxmlformats.org/officeDocument/2006/relationships" r:embed="rId2"/>
          <a:stretch>
            <a:fillRect/>
          </a:stretch>
        </a:blipFill>
      </dgm:spPr>
    </dgm:pt>
    <dgm:pt modelId="{EBAE686E-D2BB-4BCB-B170-AF4B467851F4}" type="pres">
      <dgm:prSet presAssocID="{597B7A1A-9F55-4CCD-98C1-22A23E5F9556}" presName="sibTrans" presStyleLbl="sibTrans2D1" presStyleIdx="0" presStyleCnt="0"/>
      <dgm:spPr/>
      <dgm:t>
        <a:bodyPr/>
        <a:lstStyle/>
        <a:p>
          <a:endParaRPr lang="en-US"/>
        </a:p>
      </dgm:t>
    </dgm:pt>
    <dgm:pt modelId="{B79FFDA5-A826-48DF-B828-1B0FC23F889C}" type="pres">
      <dgm:prSet presAssocID="{51657E56-EDF3-45D9-9691-59B8B7EB7299}" presName="compNode" presStyleCnt="0"/>
      <dgm:spPr/>
    </dgm:pt>
    <dgm:pt modelId="{19841FA3-1AEC-42E2-901F-8A5345D9A1AA}" type="pres">
      <dgm:prSet presAssocID="{51657E56-EDF3-45D9-9691-59B8B7EB7299}" presName="node" presStyleLbl="node1" presStyleIdx="2" presStyleCnt="3">
        <dgm:presLayoutVars>
          <dgm:bulletEnabled val="1"/>
        </dgm:presLayoutVars>
      </dgm:prSet>
      <dgm:spPr/>
      <dgm:t>
        <a:bodyPr/>
        <a:lstStyle/>
        <a:p>
          <a:endParaRPr lang="en-US"/>
        </a:p>
      </dgm:t>
    </dgm:pt>
    <dgm:pt modelId="{3A33BBCC-2B48-4B21-AC07-9F7F92A64402}" type="pres">
      <dgm:prSet presAssocID="{51657E56-EDF3-45D9-9691-59B8B7EB7299}" presName="invisiNode" presStyleLbl="node1" presStyleIdx="2" presStyleCnt="3"/>
      <dgm:spPr/>
    </dgm:pt>
    <dgm:pt modelId="{C83C7946-76D4-4E11-9647-769B65005A24}" type="pres">
      <dgm:prSet presAssocID="{51657E56-EDF3-45D9-9691-59B8B7EB7299}" presName="imagNode" presStyleLbl="fgImgPlace1" presStyleIdx="2" presStyleCnt="3"/>
      <dgm:spPr>
        <a:blipFill rotWithShape="0">
          <a:blip xmlns:r="http://schemas.openxmlformats.org/officeDocument/2006/relationships" r:embed="rId3"/>
          <a:stretch>
            <a:fillRect/>
          </a:stretch>
        </a:blipFill>
      </dgm:spPr>
    </dgm:pt>
  </dgm:ptLst>
  <dgm:cxnLst>
    <dgm:cxn modelId="{5A6F3B8A-C71A-426F-B563-AEAD997A22CE}" type="presOf" srcId="{ABE00F3D-E3BB-460F-9AEE-C29132AF7B70}" destId="{6C46F07F-6704-4CF6-8391-D36F938220E1}" srcOrd="0" destOrd="0" presId="urn:microsoft.com/office/officeart/2005/8/layout/pList2#5"/>
    <dgm:cxn modelId="{843D8E71-6A31-49A8-BEA8-7D36B01BB990}" srcId="{C34E6430-1A2B-46DD-B1A5-23161AD5B409}" destId="{4658EDFE-6C93-4228-8722-5253E3B7D7EF}" srcOrd="0" destOrd="0" parTransId="{7309460F-D23B-401F-91E0-3C46A5586878}" sibTransId="{F56354C9-E8E9-4300-9686-0773353B9345}"/>
    <dgm:cxn modelId="{48A66706-1D9C-4765-BC1E-560BF7526C76}" srcId="{C34E6430-1A2B-46DD-B1A5-23161AD5B409}" destId="{51657E56-EDF3-45D9-9691-59B8B7EB7299}" srcOrd="2" destOrd="0" parTransId="{61A39DA6-BC45-496A-A87B-531CD28EE417}" sibTransId="{5FFF2D2E-E707-453C-B84C-BBCCF90C06B8}"/>
    <dgm:cxn modelId="{61535D58-0FAB-4E13-8603-75E68BEB1136}" type="presOf" srcId="{51657E56-EDF3-45D9-9691-59B8B7EB7299}" destId="{19841FA3-1AEC-42E2-901F-8A5345D9A1AA}" srcOrd="0" destOrd="0" presId="urn:microsoft.com/office/officeart/2005/8/layout/pList2#5"/>
    <dgm:cxn modelId="{4CF2AE39-DC41-4CBC-B2C4-F2352F1815FF}" type="presOf" srcId="{F56354C9-E8E9-4300-9686-0773353B9345}" destId="{150D9BDC-3454-4022-8BED-640D914C6A25}" srcOrd="0" destOrd="0" presId="urn:microsoft.com/office/officeart/2005/8/layout/pList2#5"/>
    <dgm:cxn modelId="{EDAC28A3-DB6D-40F2-AC16-B5A145A066BC}" type="presOf" srcId="{C34E6430-1A2B-46DD-B1A5-23161AD5B409}" destId="{E1987462-1319-4594-8A82-EEC1E010FF41}" srcOrd="0" destOrd="0" presId="urn:microsoft.com/office/officeart/2005/8/layout/pList2#5"/>
    <dgm:cxn modelId="{F2BE9C14-94FB-46C9-80D9-8E5710C31731}" type="presOf" srcId="{597B7A1A-9F55-4CCD-98C1-22A23E5F9556}" destId="{EBAE686E-D2BB-4BCB-B170-AF4B467851F4}" srcOrd="0" destOrd="0" presId="urn:microsoft.com/office/officeart/2005/8/layout/pList2#5"/>
    <dgm:cxn modelId="{080265A6-FA80-4DAA-9062-E5FEE8DD993C}" type="presOf" srcId="{4658EDFE-6C93-4228-8722-5253E3B7D7EF}" destId="{8375FA1A-68A0-4FBF-BCBE-E9CC9D47964D}" srcOrd="0" destOrd="0" presId="urn:microsoft.com/office/officeart/2005/8/layout/pList2#5"/>
    <dgm:cxn modelId="{1C85B32D-5701-4718-A2D6-B9AA825B1FB7}" srcId="{C34E6430-1A2B-46DD-B1A5-23161AD5B409}" destId="{ABE00F3D-E3BB-460F-9AEE-C29132AF7B70}" srcOrd="1" destOrd="0" parTransId="{7F797A13-7E2C-477E-B128-B9B883ACC04C}" sibTransId="{597B7A1A-9F55-4CCD-98C1-22A23E5F9556}"/>
    <dgm:cxn modelId="{D766D337-F306-4774-BB83-8A55ACE7A0DF}" type="presParOf" srcId="{E1987462-1319-4594-8A82-EEC1E010FF41}" destId="{1D9142F3-03C3-4072-B726-D0464145EFEB}" srcOrd="0" destOrd="0" presId="urn:microsoft.com/office/officeart/2005/8/layout/pList2#5"/>
    <dgm:cxn modelId="{F7E0C659-2158-4228-8630-8A3EC317F310}" type="presParOf" srcId="{E1987462-1319-4594-8A82-EEC1E010FF41}" destId="{1DE392A4-CF4F-427D-96B1-053DDD3F8938}" srcOrd="1" destOrd="0" presId="urn:microsoft.com/office/officeart/2005/8/layout/pList2#5"/>
    <dgm:cxn modelId="{705BDC32-0BFD-4BA8-8A8F-277C19B6BF44}" type="presParOf" srcId="{1DE392A4-CF4F-427D-96B1-053DDD3F8938}" destId="{8D1C94FD-56A9-42EB-B55E-497E1F5AABF2}" srcOrd="0" destOrd="0" presId="urn:microsoft.com/office/officeart/2005/8/layout/pList2#5"/>
    <dgm:cxn modelId="{9E5EB011-1D5B-42BE-A4BF-F2141D82CF93}" type="presParOf" srcId="{8D1C94FD-56A9-42EB-B55E-497E1F5AABF2}" destId="{8375FA1A-68A0-4FBF-BCBE-E9CC9D47964D}" srcOrd="0" destOrd="0" presId="urn:microsoft.com/office/officeart/2005/8/layout/pList2#5"/>
    <dgm:cxn modelId="{C7690B3C-9CDB-4632-8A3F-4B727073F2A2}" type="presParOf" srcId="{8D1C94FD-56A9-42EB-B55E-497E1F5AABF2}" destId="{5513C279-A29D-4084-9908-3725B913F8EC}" srcOrd="1" destOrd="0" presId="urn:microsoft.com/office/officeart/2005/8/layout/pList2#5"/>
    <dgm:cxn modelId="{A2F05438-1BC2-41E2-94AB-C357C7E56612}" type="presParOf" srcId="{8D1C94FD-56A9-42EB-B55E-497E1F5AABF2}" destId="{9DF0D84F-B1D0-4A56-936E-5305BE1831BE}" srcOrd="2" destOrd="0" presId="urn:microsoft.com/office/officeart/2005/8/layout/pList2#5"/>
    <dgm:cxn modelId="{5AF726B6-5DD1-4406-909B-C48FD59175BA}" type="presParOf" srcId="{1DE392A4-CF4F-427D-96B1-053DDD3F8938}" destId="{150D9BDC-3454-4022-8BED-640D914C6A25}" srcOrd="1" destOrd="0" presId="urn:microsoft.com/office/officeart/2005/8/layout/pList2#5"/>
    <dgm:cxn modelId="{3AC6B902-9728-4B0B-B3AC-478E1DB4970C}" type="presParOf" srcId="{1DE392A4-CF4F-427D-96B1-053DDD3F8938}" destId="{F5D39FCA-B732-4DCE-A618-26DE04FA35AE}" srcOrd="2" destOrd="0" presId="urn:microsoft.com/office/officeart/2005/8/layout/pList2#5"/>
    <dgm:cxn modelId="{3281CC31-6C74-4235-9B31-BA4B0CC45024}" type="presParOf" srcId="{F5D39FCA-B732-4DCE-A618-26DE04FA35AE}" destId="{6C46F07F-6704-4CF6-8391-D36F938220E1}" srcOrd="0" destOrd="0" presId="urn:microsoft.com/office/officeart/2005/8/layout/pList2#5"/>
    <dgm:cxn modelId="{11F4F1AF-AA3E-40BD-B967-38070D830D5E}" type="presParOf" srcId="{F5D39FCA-B732-4DCE-A618-26DE04FA35AE}" destId="{EE32B5C8-805F-4427-8359-02742947EB26}" srcOrd="1" destOrd="0" presId="urn:microsoft.com/office/officeart/2005/8/layout/pList2#5"/>
    <dgm:cxn modelId="{F41B2030-6526-4ACA-AD44-42D4D1B0E0E3}" type="presParOf" srcId="{F5D39FCA-B732-4DCE-A618-26DE04FA35AE}" destId="{9AC5542F-0ADB-44C0-8F70-9AC058C60136}" srcOrd="2" destOrd="0" presId="urn:microsoft.com/office/officeart/2005/8/layout/pList2#5"/>
    <dgm:cxn modelId="{E07503DD-1B88-4402-87B4-7B9F55E26B1D}" type="presParOf" srcId="{1DE392A4-CF4F-427D-96B1-053DDD3F8938}" destId="{EBAE686E-D2BB-4BCB-B170-AF4B467851F4}" srcOrd="3" destOrd="0" presId="urn:microsoft.com/office/officeart/2005/8/layout/pList2#5"/>
    <dgm:cxn modelId="{307B38B7-87CB-4685-B324-CB4AC94BF6DC}" type="presParOf" srcId="{1DE392A4-CF4F-427D-96B1-053DDD3F8938}" destId="{B79FFDA5-A826-48DF-B828-1B0FC23F889C}" srcOrd="4" destOrd="0" presId="urn:microsoft.com/office/officeart/2005/8/layout/pList2#5"/>
    <dgm:cxn modelId="{0F1E34FF-694D-4728-81C5-02BEC0CD113C}" type="presParOf" srcId="{B79FFDA5-A826-48DF-B828-1B0FC23F889C}" destId="{19841FA3-1AEC-42E2-901F-8A5345D9A1AA}" srcOrd="0" destOrd="0" presId="urn:microsoft.com/office/officeart/2005/8/layout/pList2#5"/>
    <dgm:cxn modelId="{BCDE5C9E-C14C-4687-8A7B-98460BEEA8CA}" type="presParOf" srcId="{B79FFDA5-A826-48DF-B828-1B0FC23F889C}" destId="{3A33BBCC-2B48-4B21-AC07-9F7F92A64402}" srcOrd="1" destOrd="0" presId="urn:microsoft.com/office/officeart/2005/8/layout/pList2#5"/>
    <dgm:cxn modelId="{5BD2EEC0-6688-4420-92F8-F3B6DD8D1597}" type="presParOf" srcId="{B79FFDA5-A826-48DF-B828-1B0FC23F889C}" destId="{C83C7946-76D4-4E11-9647-769B65005A24}" srcOrd="2" destOrd="0" presId="urn:microsoft.com/office/officeart/2005/8/layout/pList2#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4E6430-1A2B-46DD-B1A5-23161AD5B409}" type="doc">
      <dgm:prSet loTypeId="urn:microsoft.com/office/officeart/2005/8/layout/pList2#6" loCatId="list" qsTypeId="urn:microsoft.com/office/officeart/2005/8/quickstyle/simple2" qsCatId="simple" csTypeId="urn:microsoft.com/office/officeart/2005/8/colors/accent3_1" csCatId="accent3" phldr="1"/>
      <dgm:spPr/>
    </dgm:pt>
    <dgm:pt modelId="{4658EDFE-6C93-4228-8722-5253E3B7D7EF}">
      <dgm:prSet phldrT="[Text]"/>
      <dgm:spPr/>
      <dgm:t>
        <a:bodyPr/>
        <a:lstStyle/>
        <a:p>
          <a:pPr algn="ctr"/>
          <a:r>
            <a:rPr lang="en-US" b="1" dirty="0" smtClean="0"/>
            <a:t>Power User</a:t>
          </a:r>
        </a:p>
        <a:p>
          <a:r>
            <a:rPr lang="en-US" b="0" dirty="0" smtClean="0"/>
            <a:t>• 2.5 TB hard disk</a:t>
          </a:r>
        </a:p>
        <a:p>
          <a:r>
            <a:rPr lang="en-US" b="0" dirty="0" smtClean="0"/>
            <a:t>• Cloud storage</a:t>
          </a:r>
        </a:p>
        <a:p>
          <a:r>
            <a:rPr lang="en-US" b="0" dirty="0" smtClean="0"/>
            <a:t>• Optical disc drive</a:t>
          </a:r>
        </a:p>
        <a:p>
          <a:r>
            <a:rPr lang="en-US" b="0" dirty="0" smtClean="0"/>
            <a:t>• Portable hard disk for backup</a:t>
          </a:r>
        </a:p>
        <a:p>
          <a:r>
            <a:rPr lang="en-US" b="0" dirty="0" smtClean="0"/>
            <a:t>• USB flash drive</a:t>
          </a:r>
        </a:p>
      </dgm:t>
    </dgm:pt>
    <dgm:pt modelId="{7309460F-D23B-401F-91E0-3C46A5586878}" type="parTrans" cxnId="{843D8E71-6A31-49A8-BEA8-7D36B01BB990}">
      <dgm:prSet/>
      <dgm:spPr/>
      <dgm:t>
        <a:bodyPr/>
        <a:lstStyle/>
        <a:p>
          <a:endParaRPr lang="en-US"/>
        </a:p>
      </dgm:t>
    </dgm:pt>
    <dgm:pt modelId="{F56354C9-E8E9-4300-9686-0773353B9345}" type="sibTrans" cxnId="{843D8E71-6A31-49A8-BEA8-7D36B01BB990}">
      <dgm:prSet/>
      <dgm:spPr/>
      <dgm:t>
        <a:bodyPr/>
        <a:lstStyle/>
        <a:p>
          <a:endParaRPr lang="en-US"/>
        </a:p>
      </dgm:t>
    </dgm:pt>
    <dgm:pt modelId="{ABE00F3D-E3BB-460F-9AEE-C29132AF7B70}">
      <dgm:prSet phldrT="[Text]"/>
      <dgm:spPr/>
      <dgm:t>
        <a:bodyPr/>
        <a:lstStyle/>
        <a:p>
          <a:pPr algn="ctr"/>
          <a:r>
            <a:rPr lang="en-US" b="1" dirty="0" smtClean="0"/>
            <a:t>Enterprise User </a:t>
          </a:r>
          <a:br>
            <a:rPr lang="en-US" b="1" dirty="0" smtClean="0"/>
          </a:br>
          <a:r>
            <a:rPr lang="en-US" b="1" dirty="0" smtClean="0"/>
            <a:t>(desktop computer)</a:t>
          </a:r>
        </a:p>
        <a:p>
          <a:r>
            <a:rPr lang="en-US" b="0" dirty="0" smtClean="0"/>
            <a:t>• 1 TB hard disk</a:t>
          </a:r>
        </a:p>
        <a:p>
          <a:r>
            <a:rPr lang="en-US" b="0" dirty="0" smtClean="0"/>
            <a:t>• Optical disc drive</a:t>
          </a:r>
        </a:p>
        <a:p>
          <a:r>
            <a:rPr lang="en-US" b="0" dirty="0" smtClean="0"/>
            <a:t>• Smart card reader</a:t>
          </a:r>
        </a:p>
        <a:p>
          <a:r>
            <a:rPr lang="en-US" b="0" dirty="0" smtClean="0"/>
            <a:t>• Tape drive</a:t>
          </a:r>
        </a:p>
        <a:p>
          <a:r>
            <a:rPr lang="en-US" b="0" dirty="0" smtClean="0"/>
            <a:t>• USB flash drive</a:t>
          </a:r>
        </a:p>
      </dgm:t>
    </dgm:pt>
    <dgm:pt modelId="{7F797A13-7E2C-477E-B128-B9B883ACC04C}" type="parTrans" cxnId="{1C85B32D-5701-4718-A2D6-B9AA825B1FB7}">
      <dgm:prSet/>
      <dgm:spPr/>
      <dgm:t>
        <a:bodyPr/>
        <a:lstStyle/>
        <a:p>
          <a:endParaRPr lang="en-US"/>
        </a:p>
      </dgm:t>
    </dgm:pt>
    <dgm:pt modelId="{597B7A1A-9F55-4CCD-98C1-22A23E5F9556}" type="sibTrans" cxnId="{1C85B32D-5701-4718-A2D6-B9AA825B1FB7}">
      <dgm:prSet/>
      <dgm:spPr/>
      <dgm:t>
        <a:bodyPr/>
        <a:lstStyle/>
        <a:p>
          <a:endParaRPr lang="en-US"/>
        </a:p>
      </dgm:t>
    </dgm:pt>
    <dgm:pt modelId="{8B3B1D58-965D-4482-821A-2B49C4A55580}">
      <dgm:prSet phldrT="[Text]"/>
      <dgm:spPr/>
      <dgm:t>
        <a:bodyPr/>
        <a:lstStyle/>
        <a:p>
          <a:pPr algn="ctr"/>
          <a:r>
            <a:rPr lang="en-US" b="1" dirty="0" smtClean="0"/>
            <a:t>Enterprise User</a:t>
          </a:r>
          <a:br>
            <a:rPr lang="en-US" b="1" dirty="0" smtClean="0"/>
          </a:br>
          <a:r>
            <a:rPr lang="en-US" b="1" dirty="0" smtClean="0"/>
            <a:t>(server or mainframe)</a:t>
          </a:r>
        </a:p>
        <a:p>
          <a:r>
            <a:rPr lang="en-US" b="0" dirty="0" smtClean="0"/>
            <a:t>• Network storage server</a:t>
          </a:r>
        </a:p>
        <a:p>
          <a:r>
            <a:rPr lang="en-US" b="0" dirty="0" smtClean="0"/>
            <a:t>• 40 TB hard disk system</a:t>
          </a:r>
        </a:p>
        <a:p>
          <a:r>
            <a:rPr lang="en-US" b="0" dirty="0" smtClean="0"/>
            <a:t>• Optical disc server</a:t>
          </a:r>
        </a:p>
        <a:p>
          <a:r>
            <a:rPr lang="en-US" b="0" dirty="0" smtClean="0"/>
            <a:t>•</a:t>
          </a:r>
          <a:r>
            <a:rPr lang="it-IT" b="0" dirty="0" smtClean="0"/>
            <a:t> Microfilm or microfiche</a:t>
          </a:r>
          <a:endParaRPr lang="en-US" b="0" dirty="0" smtClean="0"/>
        </a:p>
      </dgm:t>
    </dgm:pt>
    <dgm:pt modelId="{37D948F5-9BA3-4CAB-B76E-757F9991659B}" type="parTrans" cxnId="{B490B2D5-8010-4A93-B9A5-A1B0A0040C70}">
      <dgm:prSet/>
      <dgm:spPr/>
      <dgm:t>
        <a:bodyPr/>
        <a:lstStyle/>
        <a:p>
          <a:endParaRPr lang="en-US"/>
        </a:p>
      </dgm:t>
    </dgm:pt>
    <dgm:pt modelId="{0E1975AE-7E2F-460B-B892-6467BBB3B460}" type="sibTrans" cxnId="{B490B2D5-8010-4A93-B9A5-A1B0A0040C70}">
      <dgm:prSet/>
      <dgm:spPr/>
      <dgm:t>
        <a:bodyPr/>
        <a:lstStyle/>
        <a:p>
          <a:endParaRPr lang="en-US"/>
        </a:p>
      </dgm:t>
    </dgm:pt>
    <dgm:pt modelId="{E1987462-1319-4594-8A82-EEC1E010FF41}" type="pres">
      <dgm:prSet presAssocID="{C34E6430-1A2B-46DD-B1A5-23161AD5B409}" presName="Name0" presStyleCnt="0">
        <dgm:presLayoutVars>
          <dgm:dir/>
          <dgm:resizeHandles val="exact"/>
        </dgm:presLayoutVars>
      </dgm:prSet>
      <dgm:spPr/>
    </dgm:pt>
    <dgm:pt modelId="{1D9142F3-03C3-4072-B726-D0464145EFEB}" type="pres">
      <dgm:prSet presAssocID="{C34E6430-1A2B-46DD-B1A5-23161AD5B409}" presName="bkgdShp" presStyleLbl="alignAccFollowNode1" presStyleIdx="0" presStyleCnt="1"/>
      <dgm:spPr/>
    </dgm:pt>
    <dgm:pt modelId="{1DE392A4-CF4F-427D-96B1-053DDD3F8938}" type="pres">
      <dgm:prSet presAssocID="{C34E6430-1A2B-46DD-B1A5-23161AD5B409}" presName="linComp" presStyleCnt="0"/>
      <dgm:spPr/>
    </dgm:pt>
    <dgm:pt modelId="{8D1C94FD-56A9-42EB-B55E-497E1F5AABF2}" type="pres">
      <dgm:prSet presAssocID="{4658EDFE-6C93-4228-8722-5253E3B7D7EF}" presName="compNode" presStyleCnt="0"/>
      <dgm:spPr/>
    </dgm:pt>
    <dgm:pt modelId="{8375FA1A-68A0-4FBF-BCBE-E9CC9D47964D}" type="pres">
      <dgm:prSet presAssocID="{4658EDFE-6C93-4228-8722-5253E3B7D7EF}" presName="node" presStyleLbl="node1" presStyleIdx="0" presStyleCnt="3">
        <dgm:presLayoutVars>
          <dgm:bulletEnabled val="1"/>
        </dgm:presLayoutVars>
      </dgm:prSet>
      <dgm:spPr/>
      <dgm:t>
        <a:bodyPr/>
        <a:lstStyle/>
        <a:p>
          <a:endParaRPr lang="en-US"/>
        </a:p>
      </dgm:t>
    </dgm:pt>
    <dgm:pt modelId="{5513C279-A29D-4084-9908-3725B913F8EC}" type="pres">
      <dgm:prSet presAssocID="{4658EDFE-6C93-4228-8722-5253E3B7D7EF}" presName="invisiNode" presStyleLbl="node1" presStyleIdx="0" presStyleCnt="3"/>
      <dgm:spPr/>
    </dgm:pt>
    <dgm:pt modelId="{9DF0D84F-B1D0-4A56-936E-5305BE1831BE}" type="pres">
      <dgm:prSet presAssocID="{4658EDFE-6C93-4228-8722-5253E3B7D7EF}" presName="imagNode" presStyleLbl="fgImgPlace1" presStyleIdx="0" presStyleCnt="3"/>
      <dgm:spPr>
        <a:blipFill rotWithShape="0">
          <a:blip xmlns:r="http://schemas.openxmlformats.org/officeDocument/2006/relationships" r:embed="rId1"/>
          <a:stretch>
            <a:fillRect/>
          </a:stretch>
        </a:blipFill>
      </dgm:spPr>
    </dgm:pt>
    <dgm:pt modelId="{150D9BDC-3454-4022-8BED-640D914C6A25}" type="pres">
      <dgm:prSet presAssocID="{F56354C9-E8E9-4300-9686-0773353B9345}" presName="sibTrans" presStyleLbl="sibTrans2D1" presStyleIdx="0" presStyleCnt="0"/>
      <dgm:spPr/>
      <dgm:t>
        <a:bodyPr/>
        <a:lstStyle/>
        <a:p>
          <a:endParaRPr lang="en-US"/>
        </a:p>
      </dgm:t>
    </dgm:pt>
    <dgm:pt modelId="{F5D39FCA-B732-4DCE-A618-26DE04FA35AE}" type="pres">
      <dgm:prSet presAssocID="{ABE00F3D-E3BB-460F-9AEE-C29132AF7B70}" presName="compNode" presStyleCnt="0"/>
      <dgm:spPr/>
    </dgm:pt>
    <dgm:pt modelId="{6C46F07F-6704-4CF6-8391-D36F938220E1}" type="pres">
      <dgm:prSet presAssocID="{ABE00F3D-E3BB-460F-9AEE-C29132AF7B70}" presName="node" presStyleLbl="node1" presStyleIdx="1" presStyleCnt="3">
        <dgm:presLayoutVars>
          <dgm:bulletEnabled val="1"/>
        </dgm:presLayoutVars>
      </dgm:prSet>
      <dgm:spPr/>
      <dgm:t>
        <a:bodyPr/>
        <a:lstStyle/>
        <a:p>
          <a:endParaRPr lang="en-US"/>
        </a:p>
      </dgm:t>
    </dgm:pt>
    <dgm:pt modelId="{EE32B5C8-805F-4427-8359-02742947EB26}" type="pres">
      <dgm:prSet presAssocID="{ABE00F3D-E3BB-460F-9AEE-C29132AF7B70}" presName="invisiNode" presStyleLbl="node1" presStyleIdx="1" presStyleCnt="3"/>
      <dgm:spPr/>
    </dgm:pt>
    <dgm:pt modelId="{9AC5542F-0ADB-44C0-8F70-9AC058C60136}" type="pres">
      <dgm:prSet presAssocID="{ABE00F3D-E3BB-460F-9AEE-C29132AF7B70}" presName="imagNode" presStyleLbl="fgImgPlace1" presStyleIdx="1" presStyleCnt="3"/>
      <dgm:spPr>
        <a:blipFill rotWithShape="0">
          <a:blip xmlns:r="http://schemas.openxmlformats.org/officeDocument/2006/relationships" r:embed="rId2"/>
          <a:stretch>
            <a:fillRect/>
          </a:stretch>
        </a:blipFill>
      </dgm:spPr>
    </dgm:pt>
    <dgm:pt modelId="{EBAE686E-D2BB-4BCB-B170-AF4B467851F4}" type="pres">
      <dgm:prSet presAssocID="{597B7A1A-9F55-4CCD-98C1-22A23E5F9556}" presName="sibTrans" presStyleLbl="sibTrans2D1" presStyleIdx="0" presStyleCnt="0"/>
      <dgm:spPr/>
      <dgm:t>
        <a:bodyPr/>
        <a:lstStyle/>
        <a:p>
          <a:endParaRPr lang="en-US"/>
        </a:p>
      </dgm:t>
    </dgm:pt>
    <dgm:pt modelId="{39F7CB91-3537-4FFB-93B9-88115435D877}" type="pres">
      <dgm:prSet presAssocID="{8B3B1D58-965D-4482-821A-2B49C4A55580}" presName="compNode" presStyleCnt="0"/>
      <dgm:spPr/>
    </dgm:pt>
    <dgm:pt modelId="{FF813678-D90D-4E28-BEC5-42306123CE1D}" type="pres">
      <dgm:prSet presAssocID="{8B3B1D58-965D-4482-821A-2B49C4A55580}" presName="node" presStyleLbl="node1" presStyleIdx="2" presStyleCnt="3">
        <dgm:presLayoutVars>
          <dgm:bulletEnabled val="1"/>
        </dgm:presLayoutVars>
      </dgm:prSet>
      <dgm:spPr/>
      <dgm:t>
        <a:bodyPr/>
        <a:lstStyle/>
        <a:p>
          <a:endParaRPr lang="en-US"/>
        </a:p>
      </dgm:t>
    </dgm:pt>
    <dgm:pt modelId="{341B4160-3339-4EF6-9B96-8BDB4E56447B}" type="pres">
      <dgm:prSet presAssocID="{8B3B1D58-965D-4482-821A-2B49C4A55580}" presName="invisiNode" presStyleLbl="node1" presStyleIdx="2" presStyleCnt="3"/>
      <dgm:spPr/>
    </dgm:pt>
    <dgm:pt modelId="{4CA58ADF-DE6B-414A-A479-8EAFB868A556}" type="pres">
      <dgm:prSet presAssocID="{8B3B1D58-965D-4482-821A-2B49C4A55580}" presName="imagNode" presStyleLbl="fgImgPlace1" presStyleIdx="2" presStyleCnt="3"/>
      <dgm:spPr>
        <a:blipFill rotWithShape="0">
          <a:blip xmlns:r="http://schemas.openxmlformats.org/officeDocument/2006/relationships" r:embed="rId2"/>
          <a:stretch>
            <a:fillRect/>
          </a:stretch>
        </a:blipFill>
      </dgm:spPr>
    </dgm:pt>
  </dgm:ptLst>
  <dgm:cxnLst>
    <dgm:cxn modelId="{843D8E71-6A31-49A8-BEA8-7D36B01BB990}" srcId="{C34E6430-1A2B-46DD-B1A5-23161AD5B409}" destId="{4658EDFE-6C93-4228-8722-5253E3B7D7EF}" srcOrd="0" destOrd="0" parTransId="{7309460F-D23B-401F-91E0-3C46A5586878}" sibTransId="{F56354C9-E8E9-4300-9686-0773353B9345}"/>
    <dgm:cxn modelId="{C4DE4057-AEB0-4D07-93A4-30673A704CEA}" type="presOf" srcId="{C34E6430-1A2B-46DD-B1A5-23161AD5B409}" destId="{E1987462-1319-4594-8A82-EEC1E010FF41}" srcOrd="0" destOrd="0" presId="urn:microsoft.com/office/officeart/2005/8/layout/pList2#6"/>
    <dgm:cxn modelId="{BE6EAC46-28C5-4B28-856F-65CDB85D0A5C}" type="presOf" srcId="{8B3B1D58-965D-4482-821A-2B49C4A55580}" destId="{FF813678-D90D-4E28-BEC5-42306123CE1D}" srcOrd="0" destOrd="0" presId="urn:microsoft.com/office/officeart/2005/8/layout/pList2#6"/>
    <dgm:cxn modelId="{C70F06C0-05E4-489D-AD15-B1BBACC9C561}" type="presOf" srcId="{4658EDFE-6C93-4228-8722-5253E3B7D7EF}" destId="{8375FA1A-68A0-4FBF-BCBE-E9CC9D47964D}" srcOrd="0" destOrd="0" presId="urn:microsoft.com/office/officeart/2005/8/layout/pList2#6"/>
    <dgm:cxn modelId="{B490B2D5-8010-4A93-B9A5-A1B0A0040C70}" srcId="{C34E6430-1A2B-46DD-B1A5-23161AD5B409}" destId="{8B3B1D58-965D-4482-821A-2B49C4A55580}" srcOrd="2" destOrd="0" parTransId="{37D948F5-9BA3-4CAB-B76E-757F9991659B}" sibTransId="{0E1975AE-7E2F-460B-B892-6467BBB3B460}"/>
    <dgm:cxn modelId="{BBBB1B93-B764-4708-B938-8085657135D6}" type="presOf" srcId="{ABE00F3D-E3BB-460F-9AEE-C29132AF7B70}" destId="{6C46F07F-6704-4CF6-8391-D36F938220E1}" srcOrd="0" destOrd="0" presId="urn:microsoft.com/office/officeart/2005/8/layout/pList2#6"/>
    <dgm:cxn modelId="{CBCEF119-7D70-4EB1-A1BC-38A39EF3E963}" type="presOf" srcId="{597B7A1A-9F55-4CCD-98C1-22A23E5F9556}" destId="{EBAE686E-D2BB-4BCB-B170-AF4B467851F4}" srcOrd="0" destOrd="0" presId="urn:microsoft.com/office/officeart/2005/8/layout/pList2#6"/>
    <dgm:cxn modelId="{1C85B32D-5701-4718-A2D6-B9AA825B1FB7}" srcId="{C34E6430-1A2B-46DD-B1A5-23161AD5B409}" destId="{ABE00F3D-E3BB-460F-9AEE-C29132AF7B70}" srcOrd="1" destOrd="0" parTransId="{7F797A13-7E2C-477E-B128-B9B883ACC04C}" sibTransId="{597B7A1A-9F55-4CCD-98C1-22A23E5F9556}"/>
    <dgm:cxn modelId="{F9B507F9-E81B-4816-B9BA-0829C202A4B3}" type="presOf" srcId="{F56354C9-E8E9-4300-9686-0773353B9345}" destId="{150D9BDC-3454-4022-8BED-640D914C6A25}" srcOrd="0" destOrd="0" presId="urn:microsoft.com/office/officeart/2005/8/layout/pList2#6"/>
    <dgm:cxn modelId="{D2ADE68C-D2E1-4853-B815-9C5E85D02A28}" type="presParOf" srcId="{E1987462-1319-4594-8A82-EEC1E010FF41}" destId="{1D9142F3-03C3-4072-B726-D0464145EFEB}" srcOrd="0" destOrd="0" presId="urn:microsoft.com/office/officeart/2005/8/layout/pList2#6"/>
    <dgm:cxn modelId="{F15A348D-E4E3-4DC7-BEE8-74723DE57885}" type="presParOf" srcId="{E1987462-1319-4594-8A82-EEC1E010FF41}" destId="{1DE392A4-CF4F-427D-96B1-053DDD3F8938}" srcOrd="1" destOrd="0" presId="urn:microsoft.com/office/officeart/2005/8/layout/pList2#6"/>
    <dgm:cxn modelId="{628EC8D9-4D59-485F-AFA9-2E1EEDEE7509}" type="presParOf" srcId="{1DE392A4-CF4F-427D-96B1-053DDD3F8938}" destId="{8D1C94FD-56A9-42EB-B55E-497E1F5AABF2}" srcOrd="0" destOrd="0" presId="urn:microsoft.com/office/officeart/2005/8/layout/pList2#6"/>
    <dgm:cxn modelId="{534CD419-AD93-4296-8C14-8ECDFC82EC34}" type="presParOf" srcId="{8D1C94FD-56A9-42EB-B55E-497E1F5AABF2}" destId="{8375FA1A-68A0-4FBF-BCBE-E9CC9D47964D}" srcOrd="0" destOrd="0" presId="urn:microsoft.com/office/officeart/2005/8/layout/pList2#6"/>
    <dgm:cxn modelId="{F32155CE-A7F2-4A9C-A342-3F216ACA8A76}" type="presParOf" srcId="{8D1C94FD-56A9-42EB-B55E-497E1F5AABF2}" destId="{5513C279-A29D-4084-9908-3725B913F8EC}" srcOrd="1" destOrd="0" presId="urn:microsoft.com/office/officeart/2005/8/layout/pList2#6"/>
    <dgm:cxn modelId="{7D534564-A536-42C2-A1AB-CF46472D7A97}" type="presParOf" srcId="{8D1C94FD-56A9-42EB-B55E-497E1F5AABF2}" destId="{9DF0D84F-B1D0-4A56-936E-5305BE1831BE}" srcOrd="2" destOrd="0" presId="urn:microsoft.com/office/officeart/2005/8/layout/pList2#6"/>
    <dgm:cxn modelId="{ADE7C4E0-2751-44AE-8CFD-272AD3EF8808}" type="presParOf" srcId="{1DE392A4-CF4F-427D-96B1-053DDD3F8938}" destId="{150D9BDC-3454-4022-8BED-640D914C6A25}" srcOrd="1" destOrd="0" presId="urn:microsoft.com/office/officeart/2005/8/layout/pList2#6"/>
    <dgm:cxn modelId="{A8281E6B-C682-4262-B80D-DFE3822EF813}" type="presParOf" srcId="{1DE392A4-CF4F-427D-96B1-053DDD3F8938}" destId="{F5D39FCA-B732-4DCE-A618-26DE04FA35AE}" srcOrd="2" destOrd="0" presId="urn:microsoft.com/office/officeart/2005/8/layout/pList2#6"/>
    <dgm:cxn modelId="{1022C06C-56F4-4D30-AEB9-C5C3CB724DB1}" type="presParOf" srcId="{F5D39FCA-B732-4DCE-A618-26DE04FA35AE}" destId="{6C46F07F-6704-4CF6-8391-D36F938220E1}" srcOrd="0" destOrd="0" presId="urn:microsoft.com/office/officeart/2005/8/layout/pList2#6"/>
    <dgm:cxn modelId="{0BBFB0BB-9A8B-4A8A-8AD4-86D69EBE8EAA}" type="presParOf" srcId="{F5D39FCA-B732-4DCE-A618-26DE04FA35AE}" destId="{EE32B5C8-805F-4427-8359-02742947EB26}" srcOrd="1" destOrd="0" presId="urn:microsoft.com/office/officeart/2005/8/layout/pList2#6"/>
    <dgm:cxn modelId="{ED9523A1-EFA1-4EB9-AF8E-41F2E3A93D9E}" type="presParOf" srcId="{F5D39FCA-B732-4DCE-A618-26DE04FA35AE}" destId="{9AC5542F-0ADB-44C0-8F70-9AC058C60136}" srcOrd="2" destOrd="0" presId="urn:microsoft.com/office/officeart/2005/8/layout/pList2#6"/>
    <dgm:cxn modelId="{F0E48C91-6D06-44E4-B8CE-2CEE44CD0CFF}" type="presParOf" srcId="{1DE392A4-CF4F-427D-96B1-053DDD3F8938}" destId="{EBAE686E-D2BB-4BCB-B170-AF4B467851F4}" srcOrd="3" destOrd="0" presId="urn:microsoft.com/office/officeart/2005/8/layout/pList2#6"/>
    <dgm:cxn modelId="{1BB759C4-6ADC-4B9E-BB88-2C5A278F7488}" type="presParOf" srcId="{1DE392A4-CF4F-427D-96B1-053DDD3F8938}" destId="{39F7CB91-3537-4FFB-93B9-88115435D877}" srcOrd="4" destOrd="0" presId="urn:microsoft.com/office/officeart/2005/8/layout/pList2#6"/>
    <dgm:cxn modelId="{FF5C6C78-13DC-4FC1-BD8C-64AAAED133B4}" type="presParOf" srcId="{39F7CB91-3537-4FFB-93B9-88115435D877}" destId="{FF813678-D90D-4E28-BEC5-42306123CE1D}" srcOrd="0" destOrd="0" presId="urn:microsoft.com/office/officeart/2005/8/layout/pList2#6"/>
    <dgm:cxn modelId="{8C3C44DB-9AD0-4125-A8A5-095AE6DD81E8}" type="presParOf" srcId="{39F7CB91-3537-4FFB-93B9-88115435D877}" destId="{341B4160-3339-4EF6-9B96-8BDB4E56447B}" srcOrd="1" destOrd="0" presId="urn:microsoft.com/office/officeart/2005/8/layout/pList2#6"/>
    <dgm:cxn modelId="{A82048AE-3559-443D-8FB0-E47413AF395B}" type="presParOf" srcId="{39F7CB91-3537-4FFB-93B9-88115435D877}" destId="{4CA58ADF-DE6B-414A-A479-8EAFB868A556}" srcOrd="2" destOrd="0" presId="urn:microsoft.com/office/officeart/2005/8/layout/pList2#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F85102C-52AA-4C9D-8775-2FF712ADBFCB}" type="doc">
      <dgm:prSet loTypeId="urn:microsoft.com/office/officeart/2005/8/layout/default#24" loCatId="list" qsTypeId="urn:microsoft.com/office/officeart/2005/8/quickstyle/simple5" qsCatId="simple" csTypeId="urn:microsoft.com/office/officeart/2005/8/colors/accent4_3" csCatId="accent4" phldr="1"/>
      <dgm:spPr/>
      <dgm:t>
        <a:bodyPr/>
        <a:lstStyle/>
        <a:p>
          <a:endParaRPr lang="en-US"/>
        </a:p>
      </dgm:t>
    </dgm:pt>
    <dgm:pt modelId="{4BE61A80-F514-4E80-B78E-1A2FBAB1DD95}">
      <dgm:prSet/>
      <dgm:spPr/>
      <dgm:t>
        <a:bodyPr/>
        <a:lstStyle/>
        <a:p>
          <a:r>
            <a:rPr lang="en-US" dirty="0" smtClean="0"/>
            <a:t>Various storage media and storage devices</a:t>
          </a:r>
          <a:endParaRPr lang="en-US" dirty="0"/>
        </a:p>
      </dgm:t>
    </dgm:pt>
    <dgm:pt modelId="{C03EAD1D-891A-4A33-B670-78A09894B497}" type="parTrans" cxnId="{D19A9A1D-8F9E-49BD-A27D-5CCFF51CF7C4}">
      <dgm:prSet/>
      <dgm:spPr/>
      <dgm:t>
        <a:bodyPr/>
        <a:lstStyle/>
        <a:p>
          <a:endParaRPr lang="en-US"/>
        </a:p>
      </dgm:t>
    </dgm:pt>
    <dgm:pt modelId="{67E33806-C16A-4992-B4F4-2D6B8D7A3ED2}" type="sibTrans" cxnId="{D19A9A1D-8F9E-49BD-A27D-5CCFF51CF7C4}">
      <dgm:prSet/>
      <dgm:spPr/>
      <dgm:t>
        <a:bodyPr/>
        <a:lstStyle/>
        <a:p>
          <a:endParaRPr lang="en-US"/>
        </a:p>
      </dgm:t>
    </dgm:pt>
    <dgm:pt modelId="{B5A3F5CE-BDB1-4111-8E73-346052DD043F}">
      <dgm:prSet/>
      <dgm:spPr/>
      <dgm:t>
        <a:bodyPr/>
        <a:lstStyle/>
        <a:p>
          <a:r>
            <a:rPr lang="en-US" dirty="0" smtClean="0"/>
            <a:t>Internal hard disks, external and removable hard disks, solid state drives, memory cards, USB flash drives, </a:t>
          </a:r>
          <a:r>
            <a:rPr lang="en-US" dirty="0" err="1" smtClean="0"/>
            <a:t>ExpressCard</a:t>
          </a:r>
          <a:r>
            <a:rPr lang="en-US" dirty="0" smtClean="0"/>
            <a:t> modules, cloud storage, CDs, DVDs, and Blu-ray Discs, tape, smart cards, and microfilm and microfiche</a:t>
          </a:r>
          <a:endParaRPr lang="en-US" dirty="0"/>
        </a:p>
      </dgm:t>
    </dgm:pt>
    <dgm:pt modelId="{0A28AD6B-3CD9-4827-864B-51707E29D6E4}" type="parTrans" cxnId="{747B16B1-4DDF-453B-BD97-DA0A427AAA16}">
      <dgm:prSet/>
      <dgm:spPr/>
    </dgm:pt>
    <dgm:pt modelId="{46FAF447-01A4-4B9D-89AF-0C3BCF4B8D36}" type="sibTrans" cxnId="{747B16B1-4DDF-453B-BD97-DA0A427AAA16}">
      <dgm:prSet/>
      <dgm:spPr/>
    </dgm:pt>
    <dgm:pt modelId="{83D7DC62-EB60-457E-92F5-18866EA92871}" type="pres">
      <dgm:prSet presAssocID="{CF85102C-52AA-4C9D-8775-2FF712ADBFCB}" presName="diagram" presStyleCnt="0">
        <dgm:presLayoutVars>
          <dgm:dir/>
          <dgm:resizeHandles val="exact"/>
        </dgm:presLayoutVars>
      </dgm:prSet>
      <dgm:spPr/>
      <dgm:t>
        <a:bodyPr/>
        <a:lstStyle/>
        <a:p>
          <a:endParaRPr lang="en-US"/>
        </a:p>
      </dgm:t>
    </dgm:pt>
    <dgm:pt modelId="{A2320912-8D9A-492B-894B-23596CF49463}" type="pres">
      <dgm:prSet presAssocID="{4BE61A80-F514-4E80-B78E-1A2FBAB1DD95}" presName="node" presStyleLbl="node1" presStyleIdx="0" presStyleCnt="2">
        <dgm:presLayoutVars>
          <dgm:bulletEnabled val="1"/>
        </dgm:presLayoutVars>
      </dgm:prSet>
      <dgm:spPr/>
      <dgm:t>
        <a:bodyPr/>
        <a:lstStyle/>
        <a:p>
          <a:endParaRPr lang="en-US"/>
        </a:p>
      </dgm:t>
    </dgm:pt>
    <dgm:pt modelId="{9563B308-9D7E-4AEF-8E39-DF2C5AADD5BC}" type="pres">
      <dgm:prSet presAssocID="{67E33806-C16A-4992-B4F4-2D6B8D7A3ED2}" presName="sibTrans" presStyleCnt="0"/>
      <dgm:spPr/>
    </dgm:pt>
    <dgm:pt modelId="{ACAFFC1E-B6DD-499F-B496-C3C713F75A9A}" type="pres">
      <dgm:prSet presAssocID="{B5A3F5CE-BDB1-4111-8E73-346052DD043F}" presName="node" presStyleLbl="node1" presStyleIdx="1" presStyleCnt="2">
        <dgm:presLayoutVars>
          <dgm:bulletEnabled val="1"/>
        </dgm:presLayoutVars>
      </dgm:prSet>
      <dgm:spPr/>
      <dgm:t>
        <a:bodyPr/>
        <a:lstStyle/>
        <a:p>
          <a:endParaRPr lang="en-US"/>
        </a:p>
      </dgm:t>
    </dgm:pt>
  </dgm:ptLst>
  <dgm:cxnLst>
    <dgm:cxn modelId="{D19A9A1D-8F9E-49BD-A27D-5CCFF51CF7C4}" srcId="{CF85102C-52AA-4C9D-8775-2FF712ADBFCB}" destId="{4BE61A80-F514-4E80-B78E-1A2FBAB1DD95}" srcOrd="0" destOrd="0" parTransId="{C03EAD1D-891A-4A33-B670-78A09894B497}" sibTransId="{67E33806-C16A-4992-B4F4-2D6B8D7A3ED2}"/>
    <dgm:cxn modelId="{0F2262FE-F290-4ADB-BFA1-26D8F96EF6E7}" type="presOf" srcId="{CF85102C-52AA-4C9D-8775-2FF712ADBFCB}" destId="{83D7DC62-EB60-457E-92F5-18866EA92871}" srcOrd="0" destOrd="0" presId="urn:microsoft.com/office/officeart/2005/8/layout/default#24"/>
    <dgm:cxn modelId="{89474490-EFF4-4C61-A65A-6C4083CF6FB9}" type="presOf" srcId="{B5A3F5CE-BDB1-4111-8E73-346052DD043F}" destId="{ACAFFC1E-B6DD-499F-B496-C3C713F75A9A}" srcOrd="0" destOrd="0" presId="urn:microsoft.com/office/officeart/2005/8/layout/default#24"/>
    <dgm:cxn modelId="{747B16B1-4DDF-453B-BD97-DA0A427AAA16}" srcId="{CF85102C-52AA-4C9D-8775-2FF712ADBFCB}" destId="{B5A3F5CE-BDB1-4111-8E73-346052DD043F}" srcOrd="1" destOrd="0" parTransId="{0A28AD6B-3CD9-4827-864B-51707E29D6E4}" sibTransId="{46FAF447-01A4-4B9D-89AF-0C3BCF4B8D36}"/>
    <dgm:cxn modelId="{C6676327-20B8-4264-A010-C4F6BE0968AC}" type="presOf" srcId="{4BE61A80-F514-4E80-B78E-1A2FBAB1DD95}" destId="{A2320912-8D9A-492B-894B-23596CF49463}" srcOrd="0" destOrd="0" presId="urn:microsoft.com/office/officeart/2005/8/layout/default#24"/>
    <dgm:cxn modelId="{3E7C2D07-76FE-4433-9ED0-979FB7A08586}" type="presParOf" srcId="{83D7DC62-EB60-457E-92F5-18866EA92871}" destId="{A2320912-8D9A-492B-894B-23596CF49463}" srcOrd="0" destOrd="0" presId="urn:microsoft.com/office/officeart/2005/8/layout/default#24"/>
    <dgm:cxn modelId="{627436AF-F283-4584-9486-6E3B85853960}" type="presParOf" srcId="{83D7DC62-EB60-457E-92F5-18866EA92871}" destId="{9563B308-9D7E-4AEF-8E39-DF2C5AADD5BC}" srcOrd="1" destOrd="0" presId="urn:microsoft.com/office/officeart/2005/8/layout/default#24"/>
    <dgm:cxn modelId="{AD970944-B67E-407B-A73C-044691DE5A30}" type="presParOf" srcId="{83D7DC62-EB60-457E-92F5-18866EA92871}" destId="{ACAFFC1E-B6DD-499F-B496-C3C713F75A9A}" srcOrd="2" destOrd="0" presId="urn:microsoft.com/office/officeart/2005/8/layout/defaul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C15C7-9BC5-433D-92A7-BCC39A2CC830}" type="doc">
      <dgm:prSet loTypeId="urn:microsoft.com/office/officeart/2005/8/layout/default#18" loCatId="list" qsTypeId="urn:microsoft.com/office/officeart/2005/8/quickstyle/simple5" qsCatId="simple" csTypeId="urn:microsoft.com/office/officeart/2005/8/colors/accent4_3" csCatId="accent4" phldr="1"/>
      <dgm:spPr/>
      <dgm:t>
        <a:bodyPr/>
        <a:lstStyle/>
        <a:p>
          <a:endParaRPr lang="en-US"/>
        </a:p>
      </dgm:t>
    </dgm:pt>
    <dgm:pt modelId="{C23E5400-4B14-47B1-9B05-593F06D146F6}">
      <dgm:prSet/>
      <dgm:spPr/>
      <dgm:t>
        <a:bodyPr/>
        <a:lstStyle/>
        <a:p>
          <a:r>
            <a:rPr lang="en-US" dirty="0"/>
            <a:t>Describe cloud storage and explain its advantages</a:t>
          </a:r>
        </a:p>
      </dgm:t>
    </dgm:pt>
    <dgm:pt modelId="{D061F75F-BDEA-4936-863E-3E90C9E9DAFA}" type="parTrans" cxnId="{30C06796-BCC9-4C99-9F03-EF4B58F7CB2F}">
      <dgm:prSet/>
      <dgm:spPr/>
      <dgm:t>
        <a:bodyPr/>
        <a:lstStyle/>
        <a:p>
          <a:endParaRPr lang="en-US"/>
        </a:p>
      </dgm:t>
    </dgm:pt>
    <dgm:pt modelId="{DCE5BB44-1393-4323-A8E8-1741E6989560}" type="sibTrans" cxnId="{30C06796-BCC9-4C99-9F03-EF4B58F7CB2F}">
      <dgm:prSet/>
      <dgm:spPr/>
      <dgm:t>
        <a:bodyPr/>
        <a:lstStyle/>
        <a:p>
          <a:endParaRPr lang="en-US"/>
        </a:p>
      </dgm:t>
    </dgm:pt>
    <dgm:pt modelId="{3B0DE452-D13A-44E6-9E6E-04BCE7E9FF67}">
      <dgm:prSet/>
      <dgm:spPr/>
      <dgm:t>
        <a:bodyPr/>
        <a:lstStyle/>
        <a:p>
          <a:r>
            <a:rPr lang="en-US" dirty="0" smtClean="0"/>
            <a:t>Describe </a:t>
          </a:r>
          <a:r>
            <a:rPr lang="en-US" dirty="0"/>
            <a:t>the characteristics of optical discs</a:t>
          </a:r>
        </a:p>
      </dgm:t>
    </dgm:pt>
    <dgm:pt modelId="{C9435468-AFCD-4DC6-901C-18D55E4E2C67}" type="parTrans" cxnId="{B9E00604-9EB9-45A4-A368-38964D2572CB}">
      <dgm:prSet/>
      <dgm:spPr/>
      <dgm:t>
        <a:bodyPr/>
        <a:lstStyle/>
        <a:p>
          <a:endParaRPr lang="en-US"/>
        </a:p>
      </dgm:t>
    </dgm:pt>
    <dgm:pt modelId="{A9F227CD-61AA-48BC-8E5E-CF6E54365570}" type="sibTrans" cxnId="{B9E00604-9EB9-45A4-A368-38964D2572CB}">
      <dgm:prSet/>
      <dgm:spPr/>
      <dgm:t>
        <a:bodyPr/>
        <a:lstStyle/>
        <a:p>
          <a:endParaRPr lang="en-US"/>
        </a:p>
      </dgm:t>
    </dgm:pt>
    <dgm:pt modelId="{0E71A583-2EBB-4F4D-8F30-3573E93A0ACD}">
      <dgm:prSet/>
      <dgm:spPr/>
      <dgm:t>
        <a:bodyPr/>
        <a:lstStyle/>
        <a:p>
          <a:r>
            <a:rPr lang="en-US" dirty="0" smtClean="0"/>
            <a:t>Differentiate </a:t>
          </a:r>
          <a:r>
            <a:rPr lang="en-US" dirty="0"/>
            <a:t>among various types of optical discs: CDs, archive discs </a:t>
          </a:r>
          <a:r>
            <a:rPr lang="en-US" dirty="0" smtClean="0"/>
            <a:t>and Picture CDs, DVDs, and </a:t>
          </a:r>
          <a:r>
            <a:rPr lang="en-US" dirty="0" err="1" smtClean="0"/>
            <a:t>Blu</a:t>
          </a:r>
          <a:r>
            <a:rPr lang="en-US" dirty="0" smtClean="0"/>
            <a:t>-ray Discs</a:t>
          </a:r>
          <a:endParaRPr lang="en-US" dirty="0"/>
        </a:p>
      </dgm:t>
    </dgm:pt>
    <dgm:pt modelId="{64287137-3907-4FA2-9CB6-F8B3896C09D8}" type="parTrans" cxnId="{7B45A2A2-798E-43D6-B234-7B01B6D5A437}">
      <dgm:prSet/>
      <dgm:spPr/>
      <dgm:t>
        <a:bodyPr/>
        <a:lstStyle/>
        <a:p>
          <a:endParaRPr lang="en-US"/>
        </a:p>
      </dgm:t>
    </dgm:pt>
    <dgm:pt modelId="{9534890C-E35B-483F-AAFF-8D998ECA5753}" type="sibTrans" cxnId="{7B45A2A2-798E-43D6-B234-7B01B6D5A437}">
      <dgm:prSet/>
      <dgm:spPr/>
      <dgm:t>
        <a:bodyPr/>
        <a:lstStyle/>
        <a:p>
          <a:endParaRPr lang="en-US"/>
        </a:p>
      </dgm:t>
    </dgm:pt>
    <dgm:pt modelId="{2984D8DC-67D9-4EC0-ACF0-B1E514C1C7CC}">
      <dgm:prSet/>
      <dgm:spPr/>
      <dgm:t>
        <a:bodyPr/>
        <a:lstStyle/>
        <a:p>
          <a:r>
            <a:rPr lang="en-US" dirty="0" smtClean="0"/>
            <a:t>Identify </a:t>
          </a:r>
          <a:r>
            <a:rPr lang="en-US" dirty="0"/>
            <a:t>the uses of tape, magnetic stripe cards, smart cards, microfilm </a:t>
          </a:r>
          <a:r>
            <a:rPr lang="en-US" dirty="0" smtClean="0"/>
            <a:t>and microfiche, and enterprise storage</a:t>
          </a:r>
          <a:endParaRPr lang="en-US" dirty="0"/>
        </a:p>
      </dgm:t>
    </dgm:pt>
    <dgm:pt modelId="{B5B8AB9A-C734-498B-A30D-C54E97756B4D}" type="parTrans" cxnId="{D42214D5-81B3-47A6-A0F0-2178A31237B4}">
      <dgm:prSet/>
      <dgm:spPr/>
      <dgm:t>
        <a:bodyPr/>
        <a:lstStyle/>
        <a:p>
          <a:endParaRPr lang="en-US"/>
        </a:p>
      </dgm:t>
    </dgm:pt>
    <dgm:pt modelId="{86542216-1C0D-4236-8039-463B77ECCE4C}" type="sibTrans" cxnId="{D42214D5-81B3-47A6-A0F0-2178A31237B4}">
      <dgm:prSet/>
      <dgm:spPr/>
      <dgm:t>
        <a:bodyPr/>
        <a:lstStyle/>
        <a:p>
          <a:endParaRPr lang="en-US"/>
        </a:p>
      </dgm:t>
    </dgm:pt>
    <dgm:pt modelId="{0283AAF8-8E6B-4228-934C-18F9A9076AC0}" type="pres">
      <dgm:prSet presAssocID="{3DBC15C7-9BC5-433D-92A7-BCC39A2CC830}" presName="diagram" presStyleCnt="0">
        <dgm:presLayoutVars>
          <dgm:dir/>
          <dgm:resizeHandles val="exact"/>
        </dgm:presLayoutVars>
      </dgm:prSet>
      <dgm:spPr/>
      <dgm:t>
        <a:bodyPr/>
        <a:lstStyle/>
        <a:p>
          <a:endParaRPr lang="en-US"/>
        </a:p>
      </dgm:t>
    </dgm:pt>
    <dgm:pt modelId="{3F9B8767-DF33-4E11-9651-8E2B6AC2015B}" type="pres">
      <dgm:prSet presAssocID="{C23E5400-4B14-47B1-9B05-593F06D146F6}" presName="node" presStyleLbl="node1" presStyleIdx="0" presStyleCnt="4">
        <dgm:presLayoutVars>
          <dgm:bulletEnabled val="1"/>
        </dgm:presLayoutVars>
      </dgm:prSet>
      <dgm:spPr/>
      <dgm:t>
        <a:bodyPr/>
        <a:lstStyle/>
        <a:p>
          <a:endParaRPr lang="en-US"/>
        </a:p>
      </dgm:t>
    </dgm:pt>
    <dgm:pt modelId="{75BDD91A-A9C1-46B0-8987-0FCB9FC2BD63}" type="pres">
      <dgm:prSet presAssocID="{DCE5BB44-1393-4323-A8E8-1741E6989560}" presName="sibTrans" presStyleCnt="0"/>
      <dgm:spPr/>
    </dgm:pt>
    <dgm:pt modelId="{0F6532E0-C1D0-42B7-B445-CBA1B3CB46F0}" type="pres">
      <dgm:prSet presAssocID="{3B0DE452-D13A-44E6-9E6E-04BCE7E9FF67}" presName="node" presStyleLbl="node1" presStyleIdx="1" presStyleCnt="4">
        <dgm:presLayoutVars>
          <dgm:bulletEnabled val="1"/>
        </dgm:presLayoutVars>
      </dgm:prSet>
      <dgm:spPr/>
      <dgm:t>
        <a:bodyPr/>
        <a:lstStyle/>
        <a:p>
          <a:endParaRPr lang="en-US"/>
        </a:p>
      </dgm:t>
    </dgm:pt>
    <dgm:pt modelId="{8D70056E-930E-47D7-B04E-BAFE84A19569}" type="pres">
      <dgm:prSet presAssocID="{A9F227CD-61AA-48BC-8E5E-CF6E54365570}" presName="sibTrans" presStyleCnt="0"/>
      <dgm:spPr/>
    </dgm:pt>
    <dgm:pt modelId="{7227D128-8F33-4744-8510-A40DC87310DA}" type="pres">
      <dgm:prSet presAssocID="{0E71A583-2EBB-4F4D-8F30-3573E93A0ACD}" presName="node" presStyleLbl="node1" presStyleIdx="2" presStyleCnt="4">
        <dgm:presLayoutVars>
          <dgm:bulletEnabled val="1"/>
        </dgm:presLayoutVars>
      </dgm:prSet>
      <dgm:spPr/>
      <dgm:t>
        <a:bodyPr/>
        <a:lstStyle/>
        <a:p>
          <a:endParaRPr lang="en-US"/>
        </a:p>
      </dgm:t>
    </dgm:pt>
    <dgm:pt modelId="{93DB3EBA-0581-45A7-9795-07266F582963}" type="pres">
      <dgm:prSet presAssocID="{9534890C-E35B-483F-AAFF-8D998ECA5753}" presName="sibTrans" presStyleCnt="0"/>
      <dgm:spPr/>
    </dgm:pt>
    <dgm:pt modelId="{C9916E98-50FD-4E9D-984A-BEFE40162D42}" type="pres">
      <dgm:prSet presAssocID="{2984D8DC-67D9-4EC0-ACF0-B1E514C1C7CC}" presName="node" presStyleLbl="node1" presStyleIdx="3" presStyleCnt="4">
        <dgm:presLayoutVars>
          <dgm:bulletEnabled val="1"/>
        </dgm:presLayoutVars>
      </dgm:prSet>
      <dgm:spPr/>
      <dgm:t>
        <a:bodyPr/>
        <a:lstStyle/>
        <a:p>
          <a:endParaRPr lang="en-US"/>
        </a:p>
      </dgm:t>
    </dgm:pt>
  </dgm:ptLst>
  <dgm:cxnLst>
    <dgm:cxn modelId="{30C06796-BCC9-4C99-9F03-EF4B58F7CB2F}" srcId="{3DBC15C7-9BC5-433D-92A7-BCC39A2CC830}" destId="{C23E5400-4B14-47B1-9B05-593F06D146F6}" srcOrd="0" destOrd="0" parTransId="{D061F75F-BDEA-4936-863E-3E90C9E9DAFA}" sibTransId="{DCE5BB44-1393-4323-A8E8-1741E6989560}"/>
    <dgm:cxn modelId="{011B43C1-2C4B-44C4-A348-0D6364D9FCB8}" type="presOf" srcId="{3B0DE452-D13A-44E6-9E6E-04BCE7E9FF67}" destId="{0F6532E0-C1D0-42B7-B445-CBA1B3CB46F0}" srcOrd="0" destOrd="0" presId="urn:microsoft.com/office/officeart/2005/8/layout/default#18"/>
    <dgm:cxn modelId="{4FDD6D00-83D4-4E40-8813-5912B726F413}" type="presOf" srcId="{0E71A583-2EBB-4F4D-8F30-3573E93A0ACD}" destId="{7227D128-8F33-4744-8510-A40DC87310DA}" srcOrd="0" destOrd="0" presId="urn:microsoft.com/office/officeart/2005/8/layout/default#18"/>
    <dgm:cxn modelId="{A04AF270-EC2C-4861-9107-1FA3A0B12F33}" type="presOf" srcId="{C23E5400-4B14-47B1-9B05-593F06D146F6}" destId="{3F9B8767-DF33-4E11-9651-8E2B6AC2015B}" srcOrd="0" destOrd="0" presId="urn:microsoft.com/office/officeart/2005/8/layout/default#18"/>
    <dgm:cxn modelId="{CDBCAF59-7884-42E2-B8B1-CCAA45AECC3B}" type="presOf" srcId="{3DBC15C7-9BC5-433D-92A7-BCC39A2CC830}" destId="{0283AAF8-8E6B-4228-934C-18F9A9076AC0}" srcOrd="0" destOrd="0" presId="urn:microsoft.com/office/officeart/2005/8/layout/default#18"/>
    <dgm:cxn modelId="{D42214D5-81B3-47A6-A0F0-2178A31237B4}" srcId="{3DBC15C7-9BC5-433D-92A7-BCC39A2CC830}" destId="{2984D8DC-67D9-4EC0-ACF0-B1E514C1C7CC}" srcOrd="3" destOrd="0" parTransId="{B5B8AB9A-C734-498B-A30D-C54E97756B4D}" sibTransId="{86542216-1C0D-4236-8039-463B77ECCE4C}"/>
    <dgm:cxn modelId="{3E69E178-7455-4199-A9F3-4FBC7447F538}" type="presOf" srcId="{2984D8DC-67D9-4EC0-ACF0-B1E514C1C7CC}" destId="{C9916E98-50FD-4E9D-984A-BEFE40162D42}" srcOrd="0" destOrd="0" presId="urn:microsoft.com/office/officeart/2005/8/layout/default#18"/>
    <dgm:cxn modelId="{B9E00604-9EB9-45A4-A368-38964D2572CB}" srcId="{3DBC15C7-9BC5-433D-92A7-BCC39A2CC830}" destId="{3B0DE452-D13A-44E6-9E6E-04BCE7E9FF67}" srcOrd="1" destOrd="0" parTransId="{C9435468-AFCD-4DC6-901C-18D55E4E2C67}" sibTransId="{A9F227CD-61AA-48BC-8E5E-CF6E54365570}"/>
    <dgm:cxn modelId="{7B45A2A2-798E-43D6-B234-7B01B6D5A437}" srcId="{3DBC15C7-9BC5-433D-92A7-BCC39A2CC830}" destId="{0E71A583-2EBB-4F4D-8F30-3573E93A0ACD}" srcOrd="2" destOrd="0" parTransId="{64287137-3907-4FA2-9CB6-F8B3896C09D8}" sibTransId="{9534890C-E35B-483F-AAFF-8D998ECA5753}"/>
    <dgm:cxn modelId="{CBA46410-CC57-4F61-9949-C4105B8E780D}" type="presParOf" srcId="{0283AAF8-8E6B-4228-934C-18F9A9076AC0}" destId="{3F9B8767-DF33-4E11-9651-8E2B6AC2015B}" srcOrd="0" destOrd="0" presId="urn:microsoft.com/office/officeart/2005/8/layout/default#18"/>
    <dgm:cxn modelId="{B82E8B13-8934-4551-AE5F-E3800E553999}" type="presParOf" srcId="{0283AAF8-8E6B-4228-934C-18F9A9076AC0}" destId="{75BDD91A-A9C1-46B0-8987-0FCB9FC2BD63}" srcOrd="1" destOrd="0" presId="urn:microsoft.com/office/officeart/2005/8/layout/default#18"/>
    <dgm:cxn modelId="{D847E771-4DE1-48A8-82F1-19745C1152F0}" type="presParOf" srcId="{0283AAF8-8E6B-4228-934C-18F9A9076AC0}" destId="{0F6532E0-C1D0-42B7-B445-CBA1B3CB46F0}" srcOrd="2" destOrd="0" presId="urn:microsoft.com/office/officeart/2005/8/layout/default#18"/>
    <dgm:cxn modelId="{C330B65A-DCC8-4C99-924D-CB43FCF9EBB9}" type="presParOf" srcId="{0283AAF8-8E6B-4228-934C-18F9A9076AC0}" destId="{8D70056E-930E-47D7-B04E-BAFE84A19569}" srcOrd="3" destOrd="0" presId="urn:microsoft.com/office/officeart/2005/8/layout/default#18"/>
    <dgm:cxn modelId="{01727248-D11B-40CD-9CEC-C77F3C38660E}" type="presParOf" srcId="{0283AAF8-8E6B-4228-934C-18F9A9076AC0}" destId="{7227D128-8F33-4744-8510-A40DC87310DA}" srcOrd="4" destOrd="0" presId="urn:microsoft.com/office/officeart/2005/8/layout/default#18"/>
    <dgm:cxn modelId="{EF6BD248-2519-4A99-B008-BC7AD5DBCE08}" type="presParOf" srcId="{0283AAF8-8E6B-4228-934C-18F9A9076AC0}" destId="{93DB3EBA-0581-45A7-9795-07266F582963}" srcOrd="5" destOrd="0" presId="urn:microsoft.com/office/officeart/2005/8/layout/default#18"/>
    <dgm:cxn modelId="{94E86B8D-8B43-40BD-8F6B-788AC1044A09}" type="presParOf" srcId="{0283AAF8-8E6B-4228-934C-18F9A9076AC0}" destId="{C9916E98-50FD-4E9D-984A-BEFE40162D42}" srcOrd="6" destOrd="0" presId="urn:microsoft.com/office/officeart/2005/8/layout/default#1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B0602-15A0-4E87-9BF1-E434C8B72673}" type="doc">
      <dgm:prSet loTypeId="urn:microsoft.com/office/officeart/2005/8/layout/vList2" loCatId="list" qsTypeId="urn:microsoft.com/office/officeart/2005/8/quickstyle/3d2" qsCatId="3D" csTypeId="urn:microsoft.com/office/officeart/2005/8/colors/accent3_2" csCatId="accent3" phldr="1"/>
      <dgm:spPr/>
      <dgm:t>
        <a:bodyPr/>
        <a:lstStyle/>
        <a:p>
          <a:endParaRPr lang="en-US"/>
        </a:p>
      </dgm:t>
    </dgm:pt>
    <dgm:pt modelId="{FCACE2AF-FF2C-453A-B852-48943124CCDF}">
      <dgm:prSet phldrT="[Text]"/>
      <dgm:spPr/>
      <dgm:t>
        <a:bodyPr/>
        <a:lstStyle/>
        <a:p>
          <a:r>
            <a:rPr lang="en-US" dirty="0" smtClean="0"/>
            <a:t>Storage holds data, instructions, and information for future use</a:t>
          </a:r>
          <a:endParaRPr lang="en-US" dirty="0"/>
        </a:p>
      </dgm:t>
    </dgm:pt>
    <dgm:pt modelId="{2D566031-A4B5-4B12-819D-D7AA019B8BD1}" type="parTrans" cxnId="{39DBDA74-7C2D-47A7-9EC5-A9F2924F4E40}">
      <dgm:prSet/>
      <dgm:spPr/>
      <dgm:t>
        <a:bodyPr/>
        <a:lstStyle/>
        <a:p>
          <a:endParaRPr lang="en-US"/>
        </a:p>
      </dgm:t>
    </dgm:pt>
    <dgm:pt modelId="{1D866029-2BC6-4222-95A0-FB844D4F081F}" type="sibTrans" cxnId="{39DBDA74-7C2D-47A7-9EC5-A9F2924F4E40}">
      <dgm:prSet/>
      <dgm:spPr/>
      <dgm:t>
        <a:bodyPr/>
        <a:lstStyle/>
        <a:p>
          <a:endParaRPr lang="en-US"/>
        </a:p>
      </dgm:t>
    </dgm:pt>
    <dgm:pt modelId="{8E776CDE-632F-4C42-9099-A62E4BE120B7}">
      <dgm:prSet/>
      <dgm:spPr/>
      <dgm:t>
        <a:bodyPr/>
        <a:lstStyle/>
        <a:p>
          <a:r>
            <a:rPr lang="en-US" dirty="0" smtClean="0"/>
            <a:t>A </a:t>
          </a:r>
          <a:r>
            <a:rPr lang="en-US" b="1" dirty="0" smtClean="0"/>
            <a:t>storage medium</a:t>
          </a:r>
          <a:r>
            <a:rPr lang="en-US" dirty="0" smtClean="0"/>
            <a:t> is the physical material on which a computer keeps data, instructions, and information</a:t>
          </a:r>
          <a:endParaRPr lang="en-US" dirty="0"/>
        </a:p>
      </dgm:t>
    </dgm:pt>
    <dgm:pt modelId="{533CE46E-6F74-417E-BD15-0783C66630E8}" type="parTrans" cxnId="{C67DC8A5-B16D-4C94-B17D-18E137051AF5}">
      <dgm:prSet/>
      <dgm:spPr/>
      <dgm:t>
        <a:bodyPr/>
        <a:lstStyle/>
        <a:p>
          <a:endParaRPr lang="en-US"/>
        </a:p>
      </dgm:t>
    </dgm:pt>
    <dgm:pt modelId="{E41AFDD9-D1B6-47E7-AB50-D320CAB9EA78}" type="sibTrans" cxnId="{C67DC8A5-B16D-4C94-B17D-18E137051AF5}">
      <dgm:prSet/>
      <dgm:spPr/>
      <dgm:t>
        <a:bodyPr/>
        <a:lstStyle/>
        <a:p>
          <a:endParaRPr lang="en-US"/>
        </a:p>
      </dgm:t>
    </dgm:pt>
    <dgm:pt modelId="{82F07C1D-5EEF-439B-86A8-3299D66D0C81}" type="pres">
      <dgm:prSet presAssocID="{9A3B0602-15A0-4E87-9BF1-E434C8B72673}" presName="linear" presStyleCnt="0">
        <dgm:presLayoutVars>
          <dgm:animLvl val="lvl"/>
          <dgm:resizeHandles val="exact"/>
        </dgm:presLayoutVars>
      </dgm:prSet>
      <dgm:spPr/>
      <dgm:t>
        <a:bodyPr/>
        <a:lstStyle/>
        <a:p>
          <a:endParaRPr lang="en-US"/>
        </a:p>
      </dgm:t>
    </dgm:pt>
    <dgm:pt modelId="{BCC43551-3BA8-430B-8F8B-7D4A08E80CCE}" type="pres">
      <dgm:prSet presAssocID="{FCACE2AF-FF2C-453A-B852-48943124CCDF}" presName="parentText" presStyleLbl="node1" presStyleIdx="0" presStyleCnt="2">
        <dgm:presLayoutVars>
          <dgm:chMax val="0"/>
          <dgm:bulletEnabled val="1"/>
        </dgm:presLayoutVars>
      </dgm:prSet>
      <dgm:spPr/>
      <dgm:t>
        <a:bodyPr/>
        <a:lstStyle/>
        <a:p>
          <a:endParaRPr lang="en-US"/>
        </a:p>
      </dgm:t>
    </dgm:pt>
    <dgm:pt modelId="{0002D6B3-B9DC-44A6-BE1A-9C7E1A038D16}" type="pres">
      <dgm:prSet presAssocID="{1D866029-2BC6-4222-95A0-FB844D4F081F}" presName="spacer" presStyleCnt="0"/>
      <dgm:spPr/>
    </dgm:pt>
    <dgm:pt modelId="{3D0125FC-2938-4CAD-B1B4-CBACB21BE052}" type="pres">
      <dgm:prSet presAssocID="{8E776CDE-632F-4C42-9099-A62E4BE120B7}" presName="parentText" presStyleLbl="node1" presStyleIdx="1" presStyleCnt="2">
        <dgm:presLayoutVars>
          <dgm:chMax val="0"/>
          <dgm:bulletEnabled val="1"/>
        </dgm:presLayoutVars>
      </dgm:prSet>
      <dgm:spPr/>
      <dgm:t>
        <a:bodyPr/>
        <a:lstStyle/>
        <a:p>
          <a:endParaRPr lang="en-US"/>
        </a:p>
      </dgm:t>
    </dgm:pt>
  </dgm:ptLst>
  <dgm:cxnLst>
    <dgm:cxn modelId="{E3CFDC13-51E4-4D14-B788-1F11154C594B}" type="presOf" srcId="{9A3B0602-15A0-4E87-9BF1-E434C8B72673}" destId="{82F07C1D-5EEF-439B-86A8-3299D66D0C81}" srcOrd="0" destOrd="0" presId="urn:microsoft.com/office/officeart/2005/8/layout/vList2"/>
    <dgm:cxn modelId="{B596595E-5885-4614-8917-CF0324AC6F2D}" type="presOf" srcId="{FCACE2AF-FF2C-453A-B852-48943124CCDF}" destId="{BCC43551-3BA8-430B-8F8B-7D4A08E80CCE}" srcOrd="0" destOrd="0" presId="urn:microsoft.com/office/officeart/2005/8/layout/vList2"/>
    <dgm:cxn modelId="{BFC5DF53-6C2E-4EB6-9008-5E4D84217CFE}" type="presOf" srcId="{8E776CDE-632F-4C42-9099-A62E4BE120B7}" destId="{3D0125FC-2938-4CAD-B1B4-CBACB21BE052}" srcOrd="0" destOrd="0" presId="urn:microsoft.com/office/officeart/2005/8/layout/vList2"/>
    <dgm:cxn modelId="{C67DC8A5-B16D-4C94-B17D-18E137051AF5}" srcId="{9A3B0602-15A0-4E87-9BF1-E434C8B72673}" destId="{8E776CDE-632F-4C42-9099-A62E4BE120B7}" srcOrd="1" destOrd="0" parTransId="{533CE46E-6F74-417E-BD15-0783C66630E8}" sibTransId="{E41AFDD9-D1B6-47E7-AB50-D320CAB9EA78}"/>
    <dgm:cxn modelId="{39DBDA74-7C2D-47A7-9EC5-A9F2924F4E40}" srcId="{9A3B0602-15A0-4E87-9BF1-E434C8B72673}" destId="{FCACE2AF-FF2C-453A-B852-48943124CCDF}" srcOrd="0" destOrd="0" parTransId="{2D566031-A4B5-4B12-819D-D7AA019B8BD1}" sibTransId="{1D866029-2BC6-4222-95A0-FB844D4F081F}"/>
    <dgm:cxn modelId="{7B926E6C-896C-4E9C-B0D5-FD41719A97C5}" type="presParOf" srcId="{82F07C1D-5EEF-439B-86A8-3299D66D0C81}" destId="{BCC43551-3BA8-430B-8F8B-7D4A08E80CCE}" srcOrd="0" destOrd="0" presId="urn:microsoft.com/office/officeart/2005/8/layout/vList2"/>
    <dgm:cxn modelId="{969DA432-68FF-4A58-A964-F228205420B4}" type="presParOf" srcId="{82F07C1D-5EEF-439B-86A8-3299D66D0C81}" destId="{0002D6B3-B9DC-44A6-BE1A-9C7E1A038D16}" srcOrd="1" destOrd="0" presId="urn:microsoft.com/office/officeart/2005/8/layout/vList2"/>
    <dgm:cxn modelId="{AB50BEEF-666B-49E2-AFF3-C156828B0753}" type="presParOf" srcId="{82F07C1D-5EEF-439B-86A8-3299D66D0C81}" destId="{3D0125FC-2938-4CAD-B1B4-CBACB21BE05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AE8F4A-D05E-4470-B767-BC6A96F0EE47}" type="doc">
      <dgm:prSet loTypeId="urn:microsoft.com/office/officeart/2005/8/layout/arrow4" loCatId="relationship" qsTypeId="urn:microsoft.com/office/officeart/2005/8/quickstyle/3d3" qsCatId="3D" csTypeId="urn:microsoft.com/office/officeart/2005/8/colors/accent4_4" csCatId="accent4" phldr="1"/>
      <dgm:spPr/>
      <dgm:t>
        <a:bodyPr/>
        <a:lstStyle/>
        <a:p>
          <a:endParaRPr lang="en-US"/>
        </a:p>
      </dgm:t>
    </dgm:pt>
    <dgm:pt modelId="{45436D76-63FF-46CC-A6FD-006A090A92BF}">
      <dgm:prSet phldrT="[Text]"/>
      <dgm:spPr/>
      <dgm:t>
        <a:bodyPr/>
        <a:lstStyle/>
        <a:p>
          <a:r>
            <a:rPr lang="en-US" b="1" dirty="0" smtClean="0">
              <a:solidFill>
                <a:srgbClr val="5E8945"/>
              </a:solidFill>
            </a:rPr>
            <a:t>Reading</a:t>
          </a:r>
          <a:r>
            <a:rPr lang="en-US" b="0" dirty="0" smtClean="0"/>
            <a:t> is the process of transferring items from a storage medium into memory</a:t>
          </a:r>
          <a:endParaRPr lang="en-US" b="1" dirty="0"/>
        </a:p>
      </dgm:t>
    </dgm:pt>
    <dgm:pt modelId="{9FB89852-7A6B-4ED1-9593-C10C36931107}" type="parTrans" cxnId="{7D47D567-C81C-4EDD-9824-D71515124BCB}">
      <dgm:prSet/>
      <dgm:spPr/>
      <dgm:t>
        <a:bodyPr/>
        <a:lstStyle/>
        <a:p>
          <a:endParaRPr lang="en-US"/>
        </a:p>
      </dgm:t>
    </dgm:pt>
    <dgm:pt modelId="{D3E4D365-F832-404F-AB5A-45A2D7884BF8}" type="sibTrans" cxnId="{7D47D567-C81C-4EDD-9824-D71515124BCB}">
      <dgm:prSet/>
      <dgm:spPr/>
      <dgm:t>
        <a:bodyPr/>
        <a:lstStyle/>
        <a:p>
          <a:endParaRPr lang="en-US"/>
        </a:p>
      </dgm:t>
    </dgm:pt>
    <dgm:pt modelId="{70972442-705C-4308-B349-B074E159088F}">
      <dgm:prSet phldrT="[Text]"/>
      <dgm:spPr/>
      <dgm:t>
        <a:bodyPr/>
        <a:lstStyle/>
        <a:p>
          <a:r>
            <a:rPr lang="en-US" b="1" dirty="0" smtClean="0">
              <a:solidFill>
                <a:srgbClr val="5E8945"/>
              </a:solidFill>
            </a:rPr>
            <a:t>Writing</a:t>
          </a:r>
          <a:r>
            <a:rPr lang="en-US" b="0" dirty="0" smtClean="0"/>
            <a:t> is the process of transferring items from memory to a storage medium</a:t>
          </a:r>
          <a:endParaRPr lang="en-US" dirty="0"/>
        </a:p>
      </dgm:t>
    </dgm:pt>
    <dgm:pt modelId="{FE587426-5909-44E2-80E5-B5FD5B4E2CD8}" type="parTrans" cxnId="{42486BD9-16EB-4868-BBAF-9AD6A9A8F392}">
      <dgm:prSet/>
      <dgm:spPr/>
      <dgm:t>
        <a:bodyPr/>
        <a:lstStyle/>
        <a:p>
          <a:endParaRPr lang="en-US"/>
        </a:p>
      </dgm:t>
    </dgm:pt>
    <dgm:pt modelId="{303CD4C8-11F7-49B9-B576-677E7EB1B7E7}" type="sibTrans" cxnId="{42486BD9-16EB-4868-BBAF-9AD6A9A8F392}">
      <dgm:prSet/>
      <dgm:spPr/>
      <dgm:t>
        <a:bodyPr/>
        <a:lstStyle/>
        <a:p>
          <a:endParaRPr lang="en-US"/>
        </a:p>
      </dgm:t>
    </dgm:pt>
    <dgm:pt modelId="{81ED6F28-7066-47C7-86A0-5192C2D121AF}" type="pres">
      <dgm:prSet presAssocID="{67AE8F4A-D05E-4470-B767-BC6A96F0EE47}" presName="compositeShape" presStyleCnt="0">
        <dgm:presLayoutVars>
          <dgm:chMax val="2"/>
          <dgm:dir/>
          <dgm:resizeHandles val="exact"/>
        </dgm:presLayoutVars>
      </dgm:prSet>
      <dgm:spPr/>
      <dgm:t>
        <a:bodyPr/>
        <a:lstStyle/>
        <a:p>
          <a:endParaRPr lang="en-US"/>
        </a:p>
      </dgm:t>
    </dgm:pt>
    <dgm:pt modelId="{679050CE-659B-4260-94DC-72B271DCBEDA}" type="pres">
      <dgm:prSet presAssocID="{45436D76-63FF-46CC-A6FD-006A090A92BF}" presName="upArrow" presStyleLbl="node1" presStyleIdx="0" presStyleCnt="2"/>
      <dgm:spPr/>
    </dgm:pt>
    <dgm:pt modelId="{27ABB765-CD24-4D95-8CFF-B1CB4F559850}" type="pres">
      <dgm:prSet presAssocID="{45436D76-63FF-46CC-A6FD-006A090A92BF}" presName="upArrowText" presStyleLbl="revTx" presStyleIdx="0" presStyleCnt="2">
        <dgm:presLayoutVars>
          <dgm:chMax val="0"/>
          <dgm:bulletEnabled val="1"/>
        </dgm:presLayoutVars>
      </dgm:prSet>
      <dgm:spPr/>
      <dgm:t>
        <a:bodyPr/>
        <a:lstStyle/>
        <a:p>
          <a:endParaRPr lang="en-US"/>
        </a:p>
      </dgm:t>
    </dgm:pt>
    <dgm:pt modelId="{8C2F344C-5442-41C3-8DB2-46E77B842F50}" type="pres">
      <dgm:prSet presAssocID="{70972442-705C-4308-B349-B074E159088F}" presName="downArrow" presStyleLbl="node1" presStyleIdx="1" presStyleCnt="2"/>
      <dgm:spPr/>
    </dgm:pt>
    <dgm:pt modelId="{2DE40A05-014F-422B-ADFD-C87E432AE4A7}" type="pres">
      <dgm:prSet presAssocID="{70972442-705C-4308-B349-B074E159088F}" presName="downArrowText" presStyleLbl="revTx" presStyleIdx="1" presStyleCnt="2">
        <dgm:presLayoutVars>
          <dgm:chMax val="0"/>
          <dgm:bulletEnabled val="1"/>
        </dgm:presLayoutVars>
      </dgm:prSet>
      <dgm:spPr/>
      <dgm:t>
        <a:bodyPr/>
        <a:lstStyle/>
        <a:p>
          <a:endParaRPr lang="en-US"/>
        </a:p>
      </dgm:t>
    </dgm:pt>
  </dgm:ptLst>
  <dgm:cxnLst>
    <dgm:cxn modelId="{42486BD9-16EB-4868-BBAF-9AD6A9A8F392}" srcId="{67AE8F4A-D05E-4470-B767-BC6A96F0EE47}" destId="{70972442-705C-4308-B349-B074E159088F}" srcOrd="1" destOrd="0" parTransId="{FE587426-5909-44E2-80E5-B5FD5B4E2CD8}" sibTransId="{303CD4C8-11F7-49B9-B576-677E7EB1B7E7}"/>
    <dgm:cxn modelId="{7DBB8A5D-860D-46D7-B3BD-965A060EEB7D}" type="presOf" srcId="{67AE8F4A-D05E-4470-B767-BC6A96F0EE47}" destId="{81ED6F28-7066-47C7-86A0-5192C2D121AF}" srcOrd="0" destOrd="0" presId="urn:microsoft.com/office/officeart/2005/8/layout/arrow4"/>
    <dgm:cxn modelId="{7D47D567-C81C-4EDD-9824-D71515124BCB}" srcId="{67AE8F4A-D05E-4470-B767-BC6A96F0EE47}" destId="{45436D76-63FF-46CC-A6FD-006A090A92BF}" srcOrd="0" destOrd="0" parTransId="{9FB89852-7A6B-4ED1-9593-C10C36931107}" sibTransId="{D3E4D365-F832-404F-AB5A-45A2D7884BF8}"/>
    <dgm:cxn modelId="{E5E9BD1F-014E-4F9A-A56F-FC4041EBD2D0}" type="presOf" srcId="{70972442-705C-4308-B349-B074E159088F}" destId="{2DE40A05-014F-422B-ADFD-C87E432AE4A7}" srcOrd="0" destOrd="0" presId="urn:microsoft.com/office/officeart/2005/8/layout/arrow4"/>
    <dgm:cxn modelId="{1B73F302-BF91-43E6-8B8F-000BC2D89DE5}" type="presOf" srcId="{45436D76-63FF-46CC-A6FD-006A090A92BF}" destId="{27ABB765-CD24-4D95-8CFF-B1CB4F559850}" srcOrd="0" destOrd="0" presId="urn:microsoft.com/office/officeart/2005/8/layout/arrow4"/>
    <dgm:cxn modelId="{24794BBA-2100-4F72-9EDE-1914E73D76AD}" type="presParOf" srcId="{81ED6F28-7066-47C7-86A0-5192C2D121AF}" destId="{679050CE-659B-4260-94DC-72B271DCBEDA}" srcOrd="0" destOrd="0" presId="urn:microsoft.com/office/officeart/2005/8/layout/arrow4"/>
    <dgm:cxn modelId="{0902D6B6-ED1E-4E7F-9238-9D33DC72E5AF}" type="presParOf" srcId="{81ED6F28-7066-47C7-86A0-5192C2D121AF}" destId="{27ABB765-CD24-4D95-8CFF-B1CB4F559850}" srcOrd="1" destOrd="0" presId="urn:microsoft.com/office/officeart/2005/8/layout/arrow4"/>
    <dgm:cxn modelId="{579D3AA6-1F06-4C0E-AE49-7272725CAE8A}" type="presParOf" srcId="{81ED6F28-7066-47C7-86A0-5192C2D121AF}" destId="{8C2F344C-5442-41C3-8DB2-46E77B842F50}" srcOrd="2" destOrd="0" presId="urn:microsoft.com/office/officeart/2005/8/layout/arrow4"/>
    <dgm:cxn modelId="{9695E1A5-51CE-44FF-94DF-CE40FC35567A}" type="presParOf" srcId="{81ED6F28-7066-47C7-86A0-5192C2D121AF}" destId="{2DE40A05-014F-422B-ADFD-C87E432AE4A7}"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33A76D-402D-411D-913F-5D5D9C0AED3E}" type="doc">
      <dgm:prSet loTypeId="urn:microsoft.com/office/officeart/2005/8/layout/default#19" loCatId="list" qsTypeId="urn:microsoft.com/office/officeart/2005/8/quickstyle/3d1" qsCatId="3D" csTypeId="urn:microsoft.com/office/officeart/2005/8/colors/accent3_2" csCatId="accent3" phldr="1"/>
      <dgm:spPr/>
      <dgm:t>
        <a:bodyPr/>
        <a:lstStyle/>
        <a:p>
          <a:endParaRPr lang="en-US"/>
        </a:p>
      </dgm:t>
    </dgm:pt>
    <dgm:pt modelId="{4CFAC540-0E23-4325-9F7B-631D54B8F2F7}">
      <dgm:prSet phldrT="[Text]"/>
      <dgm:spPr/>
      <dgm:t>
        <a:bodyPr/>
        <a:lstStyle/>
        <a:p>
          <a:r>
            <a:rPr lang="en-US" dirty="0" smtClean="0"/>
            <a:t>Capacity</a:t>
          </a:r>
          <a:endParaRPr lang="en-US" dirty="0"/>
        </a:p>
      </dgm:t>
    </dgm:pt>
    <dgm:pt modelId="{0E611641-E470-40FC-A749-1E6A7994D370}" type="parTrans" cxnId="{87C37E0D-1D91-4540-A5B7-BE778833B816}">
      <dgm:prSet/>
      <dgm:spPr/>
      <dgm:t>
        <a:bodyPr/>
        <a:lstStyle/>
        <a:p>
          <a:endParaRPr lang="en-US"/>
        </a:p>
      </dgm:t>
    </dgm:pt>
    <dgm:pt modelId="{D830B334-2D87-4BAF-9A42-822FC8A59A80}" type="sibTrans" cxnId="{87C37E0D-1D91-4540-A5B7-BE778833B816}">
      <dgm:prSet/>
      <dgm:spPr/>
      <dgm:t>
        <a:bodyPr/>
        <a:lstStyle/>
        <a:p>
          <a:endParaRPr lang="en-US"/>
        </a:p>
      </dgm:t>
    </dgm:pt>
    <dgm:pt modelId="{476CD288-878F-4C04-B7EB-2C995CA634B0}">
      <dgm:prSet phldrT="[Text]"/>
      <dgm:spPr/>
      <dgm:t>
        <a:bodyPr/>
        <a:lstStyle/>
        <a:p>
          <a:r>
            <a:rPr lang="en-US" dirty="0" smtClean="0"/>
            <a:t>Platters</a:t>
          </a:r>
          <a:endParaRPr lang="en-US" dirty="0"/>
        </a:p>
      </dgm:t>
    </dgm:pt>
    <dgm:pt modelId="{61578223-17AD-4F39-A4F8-752B60954224}" type="parTrans" cxnId="{DED6E3D5-1DE5-454F-AA7A-B14D3A102758}">
      <dgm:prSet/>
      <dgm:spPr/>
      <dgm:t>
        <a:bodyPr/>
        <a:lstStyle/>
        <a:p>
          <a:endParaRPr lang="en-US"/>
        </a:p>
      </dgm:t>
    </dgm:pt>
    <dgm:pt modelId="{E8454DF2-E506-4458-B4D9-86AA9A78E4F6}" type="sibTrans" cxnId="{DED6E3D5-1DE5-454F-AA7A-B14D3A102758}">
      <dgm:prSet/>
      <dgm:spPr/>
      <dgm:t>
        <a:bodyPr/>
        <a:lstStyle/>
        <a:p>
          <a:endParaRPr lang="en-US"/>
        </a:p>
      </dgm:t>
    </dgm:pt>
    <dgm:pt modelId="{9CFA9FD1-B8C8-45E3-8BB1-B8D111F3C7C6}">
      <dgm:prSet phldrT="[Text]"/>
      <dgm:spPr/>
      <dgm:t>
        <a:bodyPr/>
        <a:lstStyle/>
        <a:p>
          <a:r>
            <a:rPr lang="en-US" dirty="0" smtClean="0"/>
            <a:t>Read/Write Heads</a:t>
          </a:r>
          <a:endParaRPr lang="en-US" dirty="0"/>
        </a:p>
      </dgm:t>
    </dgm:pt>
    <dgm:pt modelId="{67090E6E-F030-4B7A-B9BC-D4B85ED2BC99}" type="parTrans" cxnId="{784D335A-5537-4392-BBA5-0594FF229F4F}">
      <dgm:prSet/>
      <dgm:spPr/>
      <dgm:t>
        <a:bodyPr/>
        <a:lstStyle/>
        <a:p>
          <a:endParaRPr lang="en-US"/>
        </a:p>
      </dgm:t>
    </dgm:pt>
    <dgm:pt modelId="{458E43AB-4985-412C-B6EB-CC84BF140EFF}" type="sibTrans" cxnId="{784D335A-5537-4392-BBA5-0594FF229F4F}">
      <dgm:prSet/>
      <dgm:spPr/>
      <dgm:t>
        <a:bodyPr/>
        <a:lstStyle/>
        <a:p>
          <a:endParaRPr lang="en-US"/>
        </a:p>
      </dgm:t>
    </dgm:pt>
    <dgm:pt modelId="{369E0821-1398-4C25-AAE5-59A7CDB87F67}">
      <dgm:prSet phldrT="[Text]"/>
      <dgm:spPr/>
      <dgm:t>
        <a:bodyPr/>
        <a:lstStyle/>
        <a:p>
          <a:r>
            <a:rPr lang="en-US" dirty="0" smtClean="0"/>
            <a:t>Cylinders</a:t>
          </a:r>
          <a:endParaRPr lang="en-US" dirty="0"/>
        </a:p>
      </dgm:t>
    </dgm:pt>
    <dgm:pt modelId="{CF56CBEA-8F8B-42DE-B72A-515A90B125E1}" type="parTrans" cxnId="{5DCEF7D3-E4BC-472F-9FF6-72B14433D61D}">
      <dgm:prSet/>
      <dgm:spPr/>
      <dgm:t>
        <a:bodyPr/>
        <a:lstStyle/>
        <a:p>
          <a:endParaRPr lang="en-US"/>
        </a:p>
      </dgm:t>
    </dgm:pt>
    <dgm:pt modelId="{09BB00F1-EEA2-4A48-8E6B-DF86D76728B7}" type="sibTrans" cxnId="{5DCEF7D3-E4BC-472F-9FF6-72B14433D61D}">
      <dgm:prSet/>
      <dgm:spPr/>
      <dgm:t>
        <a:bodyPr/>
        <a:lstStyle/>
        <a:p>
          <a:endParaRPr lang="en-US"/>
        </a:p>
      </dgm:t>
    </dgm:pt>
    <dgm:pt modelId="{FACCC5EE-7C52-441A-BF72-6908C7768EC9}">
      <dgm:prSet phldrT="[Text]"/>
      <dgm:spPr/>
      <dgm:t>
        <a:bodyPr/>
        <a:lstStyle/>
        <a:p>
          <a:r>
            <a:rPr lang="en-US" dirty="0" smtClean="0"/>
            <a:t>Sectors and Tracks</a:t>
          </a:r>
          <a:endParaRPr lang="en-US" dirty="0"/>
        </a:p>
      </dgm:t>
    </dgm:pt>
    <dgm:pt modelId="{A1FE09F9-2BE5-4753-A4B7-60947F6C64EF}" type="parTrans" cxnId="{CFC9F231-EC7D-46FF-9CCD-E954BF7D23F2}">
      <dgm:prSet/>
      <dgm:spPr/>
      <dgm:t>
        <a:bodyPr/>
        <a:lstStyle/>
        <a:p>
          <a:endParaRPr lang="en-US"/>
        </a:p>
      </dgm:t>
    </dgm:pt>
    <dgm:pt modelId="{4DFDEE7C-2FFF-4ED9-9ACD-0D97486EF60F}" type="sibTrans" cxnId="{CFC9F231-EC7D-46FF-9CCD-E954BF7D23F2}">
      <dgm:prSet/>
      <dgm:spPr/>
      <dgm:t>
        <a:bodyPr/>
        <a:lstStyle/>
        <a:p>
          <a:endParaRPr lang="en-US"/>
        </a:p>
      </dgm:t>
    </dgm:pt>
    <dgm:pt modelId="{F3DC83CF-8F1B-4279-BC43-58CAF10956D5}">
      <dgm:prSet phldrT="[Text]"/>
      <dgm:spPr/>
      <dgm:t>
        <a:bodyPr/>
        <a:lstStyle/>
        <a:p>
          <a:r>
            <a:rPr lang="en-US" dirty="0" smtClean="0"/>
            <a:t>Revolutions per Minute</a:t>
          </a:r>
          <a:endParaRPr lang="en-US" dirty="0"/>
        </a:p>
      </dgm:t>
    </dgm:pt>
    <dgm:pt modelId="{FC929E47-9A32-497D-AFFE-296D14723D6A}" type="parTrans" cxnId="{0D7ED0A3-8E73-4857-9C09-5C3ABD7E7688}">
      <dgm:prSet/>
      <dgm:spPr/>
      <dgm:t>
        <a:bodyPr/>
        <a:lstStyle/>
        <a:p>
          <a:endParaRPr lang="en-US"/>
        </a:p>
      </dgm:t>
    </dgm:pt>
    <dgm:pt modelId="{C1C2124A-E225-488F-B8F1-4F1659B458D7}" type="sibTrans" cxnId="{0D7ED0A3-8E73-4857-9C09-5C3ABD7E7688}">
      <dgm:prSet/>
      <dgm:spPr/>
      <dgm:t>
        <a:bodyPr/>
        <a:lstStyle/>
        <a:p>
          <a:endParaRPr lang="en-US"/>
        </a:p>
      </dgm:t>
    </dgm:pt>
    <dgm:pt modelId="{9B7E547F-8150-45B4-82CD-4B80134BBBBE}">
      <dgm:prSet phldrT="[Text]"/>
      <dgm:spPr/>
      <dgm:t>
        <a:bodyPr/>
        <a:lstStyle/>
        <a:p>
          <a:r>
            <a:rPr lang="en-US" dirty="0" smtClean="0"/>
            <a:t>Transfer Rate</a:t>
          </a:r>
          <a:endParaRPr lang="en-US" dirty="0"/>
        </a:p>
      </dgm:t>
    </dgm:pt>
    <dgm:pt modelId="{F816CFB9-390E-4AC1-AE72-E7186C4CF4DF}" type="parTrans" cxnId="{847EFE47-963E-4D0B-A402-B5D861BF5CAB}">
      <dgm:prSet/>
      <dgm:spPr/>
      <dgm:t>
        <a:bodyPr/>
        <a:lstStyle/>
        <a:p>
          <a:endParaRPr lang="en-US"/>
        </a:p>
      </dgm:t>
    </dgm:pt>
    <dgm:pt modelId="{3DF964AC-5DC6-40FF-B32B-E721E3CE72D1}" type="sibTrans" cxnId="{847EFE47-963E-4D0B-A402-B5D861BF5CAB}">
      <dgm:prSet/>
      <dgm:spPr/>
      <dgm:t>
        <a:bodyPr/>
        <a:lstStyle/>
        <a:p>
          <a:endParaRPr lang="en-US"/>
        </a:p>
      </dgm:t>
    </dgm:pt>
    <dgm:pt modelId="{6F2CE8F6-5727-448D-A012-DD7C9B356CBD}">
      <dgm:prSet phldrT="[Text]"/>
      <dgm:spPr/>
      <dgm:t>
        <a:bodyPr/>
        <a:lstStyle/>
        <a:p>
          <a:r>
            <a:rPr lang="en-US" dirty="0" smtClean="0"/>
            <a:t>Access Time</a:t>
          </a:r>
          <a:endParaRPr lang="en-US" dirty="0"/>
        </a:p>
      </dgm:t>
    </dgm:pt>
    <dgm:pt modelId="{733A6ED8-90E8-4F8E-B145-14E679A1F973}" type="parTrans" cxnId="{040C39D3-4273-49C1-8FC3-9483A2616B09}">
      <dgm:prSet/>
      <dgm:spPr/>
      <dgm:t>
        <a:bodyPr/>
        <a:lstStyle/>
        <a:p>
          <a:endParaRPr lang="en-US"/>
        </a:p>
      </dgm:t>
    </dgm:pt>
    <dgm:pt modelId="{1B000349-E1BB-4B4B-900B-EB4C2DB9EF5F}" type="sibTrans" cxnId="{040C39D3-4273-49C1-8FC3-9483A2616B09}">
      <dgm:prSet/>
      <dgm:spPr/>
      <dgm:t>
        <a:bodyPr/>
        <a:lstStyle/>
        <a:p>
          <a:endParaRPr lang="en-US"/>
        </a:p>
      </dgm:t>
    </dgm:pt>
    <dgm:pt modelId="{978959D5-5A4D-4A28-B5B3-329C16093A2B}" type="pres">
      <dgm:prSet presAssocID="{4C33A76D-402D-411D-913F-5D5D9C0AED3E}" presName="diagram" presStyleCnt="0">
        <dgm:presLayoutVars>
          <dgm:dir/>
          <dgm:resizeHandles val="exact"/>
        </dgm:presLayoutVars>
      </dgm:prSet>
      <dgm:spPr/>
      <dgm:t>
        <a:bodyPr/>
        <a:lstStyle/>
        <a:p>
          <a:endParaRPr lang="en-US"/>
        </a:p>
      </dgm:t>
    </dgm:pt>
    <dgm:pt modelId="{41429297-1AA7-4F65-B029-699D69D666A7}" type="pres">
      <dgm:prSet presAssocID="{4CFAC540-0E23-4325-9F7B-631D54B8F2F7}" presName="node" presStyleLbl="node1" presStyleIdx="0" presStyleCnt="8">
        <dgm:presLayoutVars>
          <dgm:bulletEnabled val="1"/>
        </dgm:presLayoutVars>
      </dgm:prSet>
      <dgm:spPr>
        <a:prstGeom prst="flowChartDocument">
          <a:avLst/>
        </a:prstGeom>
      </dgm:spPr>
      <dgm:t>
        <a:bodyPr/>
        <a:lstStyle/>
        <a:p>
          <a:endParaRPr lang="en-US"/>
        </a:p>
      </dgm:t>
    </dgm:pt>
    <dgm:pt modelId="{D2E027EC-8ADE-4151-BDCD-0983C4DE5AE6}" type="pres">
      <dgm:prSet presAssocID="{D830B334-2D87-4BAF-9A42-822FC8A59A80}" presName="sibTrans" presStyleCnt="0"/>
      <dgm:spPr/>
    </dgm:pt>
    <dgm:pt modelId="{0B6C69EC-D597-4320-B265-DEFB0A153C6F}" type="pres">
      <dgm:prSet presAssocID="{476CD288-878F-4C04-B7EB-2C995CA634B0}" presName="node" presStyleLbl="node1" presStyleIdx="1" presStyleCnt="8">
        <dgm:presLayoutVars>
          <dgm:bulletEnabled val="1"/>
        </dgm:presLayoutVars>
      </dgm:prSet>
      <dgm:spPr>
        <a:prstGeom prst="flowChartDocument">
          <a:avLst/>
        </a:prstGeom>
      </dgm:spPr>
      <dgm:t>
        <a:bodyPr/>
        <a:lstStyle/>
        <a:p>
          <a:endParaRPr lang="en-US"/>
        </a:p>
      </dgm:t>
    </dgm:pt>
    <dgm:pt modelId="{F2544CB8-3D1E-4FF4-BC40-DA1A231CD132}" type="pres">
      <dgm:prSet presAssocID="{E8454DF2-E506-4458-B4D9-86AA9A78E4F6}" presName="sibTrans" presStyleCnt="0"/>
      <dgm:spPr/>
    </dgm:pt>
    <dgm:pt modelId="{18476E8E-3F44-4B56-A13F-77E139DA7909}" type="pres">
      <dgm:prSet presAssocID="{9CFA9FD1-B8C8-45E3-8BB1-B8D111F3C7C6}" presName="node" presStyleLbl="node1" presStyleIdx="2" presStyleCnt="8">
        <dgm:presLayoutVars>
          <dgm:bulletEnabled val="1"/>
        </dgm:presLayoutVars>
      </dgm:prSet>
      <dgm:spPr>
        <a:prstGeom prst="flowChartDocument">
          <a:avLst/>
        </a:prstGeom>
      </dgm:spPr>
      <dgm:t>
        <a:bodyPr/>
        <a:lstStyle/>
        <a:p>
          <a:endParaRPr lang="en-US"/>
        </a:p>
      </dgm:t>
    </dgm:pt>
    <dgm:pt modelId="{44DD0094-C825-491C-8662-6352BFC1EEFB}" type="pres">
      <dgm:prSet presAssocID="{458E43AB-4985-412C-B6EB-CC84BF140EFF}" presName="sibTrans" presStyleCnt="0"/>
      <dgm:spPr/>
    </dgm:pt>
    <dgm:pt modelId="{313D93EF-4469-4C79-AD73-4438462872DE}" type="pres">
      <dgm:prSet presAssocID="{369E0821-1398-4C25-AAE5-59A7CDB87F67}" presName="node" presStyleLbl="node1" presStyleIdx="3" presStyleCnt="8">
        <dgm:presLayoutVars>
          <dgm:bulletEnabled val="1"/>
        </dgm:presLayoutVars>
      </dgm:prSet>
      <dgm:spPr>
        <a:prstGeom prst="flowChartDocument">
          <a:avLst/>
        </a:prstGeom>
      </dgm:spPr>
      <dgm:t>
        <a:bodyPr/>
        <a:lstStyle/>
        <a:p>
          <a:endParaRPr lang="en-US"/>
        </a:p>
      </dgm:t>
    </dgm:pt>
    <dgm:pt modelId="{575E25E5-1FD0-45B2-9F9C-1C2C950F3C68}" type="pres">
      <dgm:prSet presAssocID="{09BB00F1-EEA2-4A48-8E6B-DF86D76728B7}" presName="sibTrans" presStyleCnt="0"/>
      <dgm:spPr/>
    </dgm:pt>
    <dgm:pt modelId="{109434DE-70C7-45AB-A96F-057ED3F46242}" type="pres">
      <dgm:prSet presAssocID="{FACCC5EE-7C52-441A-BF72-6908C7768EC9}" presName="node" presStyleLbl="node1" presStyleIdx="4" presStyleCnt="8">
        <dgm:presLayoutVars>
          <dgm:bulletEnabled val="1"/>
        </dgm:presLayoutVars>
      </dgm:prSet>
      <dgm:spPr>
        <a:prstGeom prst="flowChartDocument">
          <a:avLst/>
        </a:prstGeom>
      </dgm:spPr>
      <dgm:t>
        <a:bodyPr/>
        <a:lstStyle/>
        <a:p>
          <a:endParaRPr lang="en-US"/>
        </a:p>
      </dgm:t>
    </dgm:pt>
    <dgm:pt modelId="{ADC570AC-7413-482D-89EE-C439E367CFAA}" type="pres">
      <dgm:prSet presAssocID="{4DFDEE7C-2FFF-4ED9-9ACD-0D97486EF60F}" presName="sibTrans" presStyleCnt="0"/>
      <dgm:spPr/>
    </dgm:pt>
    <dgm:pt modelId="{A322F98F-984F-4972-AEDD-761D4E2463AF}" type="pres">
      <dgm:prSet presAssocID="{F3DC83CF-8F1B-4279-BC43-58CAF10956D5}" presName="node" presStyleLbl="node1" presStyleIdx="5" presStyleCnt="8">
        <dgm:presLayoutVars>
          <dgm:bulletEnabled val="1"/>
        </dgm:presLayoutVars>
      </dgm:prSet>
      <dgm:spPr>
        <a:prstGeom prst="flowChartDocument">
          <a:avLst/>
        </a:prstGeom>
      </dgm:spPr>
      <dgm:t>
        <a:bodyPr/>
        <a:lstStyle/>
        <a:p>
          <a:endParaRPr lang="en-US"/>
        </a:p>
      </dgm:t>
    </dgm:pt>
    <dgm:pt modelId="{7D8BEA98-6A94-4AF3-AFB7-8411F8B77EE8}" type="pres">
      <dgm:prSet presAssocID="{C1C2124A-E225-488F-B8F1-4F1659B458D7}" presName="sibTrans" presStyleCnt="0"/>
      <dgm:spPr/>
    </dgm:pt>
    <dgm:pt modelId="{C2286E10-1D5D-4ABA-8DB1-90ABA55A8463}" type="pres">
      <dgm:prSet presAssocID="{9B7E547F-8150-45B4-82CD-4B80134BBBBE}" presName="node" presStyleLbl="node1" presStyleIdx="6" presStyleCnt="8">
        <dgm:presLayoutVars>
          <dgm:bulletEnabled val="1"/>
        </dgm:presLayoutVars>
      </dgm:prSet>
      <dgm:spPr>
        <a:prstGeom prst="flowChartDocument">
          <a:avLst/>
        </a:prstGeom>
      </dgm:spPr>
      <dgm:t>
        <a:bodyPr/>
        <a:lstStyle/>
        <a:p>
          <a:endParaRPr lang="en-US"/>
        </a:p>
      </dgm:t>
    </dgm:pt>
    <dgm:pt modelId="{2441CCD5-BA2B-47C3-BBF4-03DFD59E3155}" type="pres">
      <dgm:prSet presAssocID="{3DF964AC-5DC6-40FF-B32B-E721E3CE72D1}" presName="sibTrans" presStyleCnt="0"/>
      <dgm:spPr/>
    </dgm:pt>
    <dgm:pt modelId="{0597AAC5-A8DF-4BE2-AC0A-811E51033278}" type="pres">
      <dgm:prSet presAssocID="{6F2CE8F6-5727-448D-A012-DD7C9B356CBD}" presName="node" presStyleLbl="node1" presStyleIdx="7" presStyleCnt="8">
        <dgm:presLayoutVars>
          <dgm:bulletEnabled val="1"/>
        </dgm:presLayoutVars>
      </dgm:prSet>
      <dgm:spPr>
        <a:prstGeom prst="flowChartDocument">
          <a:avLst/>
        </a:prstGeom>
      </dgm:spPr>
      <dgm:t>
        <a:bodyPr/>
        <a:lstStyle/>
        <a:p>
          <a:endParaRPr lang="en-US"/>
        </a:p>
      </dgm:t>
    </dgm:pt>
  </dgm:ptLst>
  <dgm:cxnLst>
    <dgm:cxn modelId="{847EFE47-963E-4D0B-A402-B5D861BF5CAB}" srcId="{4C33A76D-402D-411D-913F-5D5D9C0AED3E}" destId="{9B7E547F-8150-45B4-82CD-4B80134BBBBE}" srcOrd="6" destOrd="0" parTransId="{F816CFB9-390E-4AC1-AE72-E7186C4CF4DF}" sibTransId="{3DF964AC-5DC6-40FF-B32B-E721E3CE72D1}"/>
    <dgm:cxn modelId="{DED6E3D5-1DE5-454F-AA7A-B14D3A102758}" srcId="{4C33A76D-402D-411D-913F-5D5D9C0AED3E}" destId="{476CD288-878F-4C04-B7EB-2C995CA634B0}" srcOrd="1" destOrd="0" parTransId="{61578223-17AD-4F39-A4F8-752B60954224}" sibTransId="{E8454DF2-E506-4458-B4D9-86AA9A78E4F6}"/>
    <dgm:cxn modelId="{CFC9F231-EC7D-46FF-9CCD-E954BF7D23F2}" srcId="{4C33A76D-402D-411D-913F-5D5D9C0AED3E}" destId="{FACCC5EE-7C52-441A-BF72-6908C7768EC9}" srcOrd="4" destOrd="0" parTransId="{A1FE09F9-2BE5-4753-A4B7-60947F6C64EF}" sibTransId="{4DFDEE7C-2FFF-4ED9-9ACD-0D97486EF60F}"/>
    <dgm:cxn modelId="{5DCEF7D3-E4BC-472F-9FF6-72B14433D61D}" srcId="{4C33A76D-402D-411D-913F-5D5D9C0AED3E}" destId="{369E0821-1398-4C25-AAE5-59A7CDB87F67}" srcOrd="3" destOrd="0" parTransId="{CF56CBEA-8F8B-42DE-B72A-515A90B125E1}" sibTransId="{09BB00F1-EEA2-4A48-8E6B-DF86D76728B7}"/>
    <dgm:cxn modelId="{2838AAC1-64EC-4A7D-99B4-0A9354177F1F}" type="presOf" srcId="{9CFA9FD1-B8C8-45E3-8BB1-B8D111F3C7C6}" destId="{18476E8E-3F44-4B56-A13F-77E139DA7909}" srcOrd="0" destOrd="0" presId="urn:microsoft.com/office/officeart/2005/8/layout/default#19"/>
    <dgm:cxn modelId="{0D7ED0A3-8E73-4857-9C09-5C3ABD7E7688}" srcId="{4C33A76D-402D-411D-913F-5D5D9C0AED3E}" destId="{F3DC83CF-8F1B-4279-BC43-58CAF10956D5}" srcOrd="5" destOrd="0" parTransId="{FC929E47-9A32-497D-AFFE-296D14723D6A}" sibTransId="{C1C2124A-E225-488F-B8F1-4F1659B458D7}"/>
    <dgm:cxn modelId="{551E6E9B-84A9-489E-A4CF-6873D87AFA8C}" type="presOf" srcId="{6F2CE8F6-5727-448D-A012-DD7C9B356CBD}" destId="{0597AAC5-A8DF-4BE2-AC0A-811E51033278}" srcOrd="0" destOrd="0" presId="urn:microsoft.com/office/officeart/2005/8/layout/default#19"/>
    <dgm:cxn modelId="{87C37E0D-1D91-4540-A5B7-BE778833B816}" srcId="{4C33A76D-402D-411D-913F-5D5D9C0AED3E}" destId="{4CFAC540-0E23-4325-9F7B-631D54B8F2F7}" srcOrd="0" destOrd="0" parTransId="{0E611641-E470-40FC-A749-1E6A7994D370}" sibTransId="{D830B334-2D87-4BAF-9A42-822FC8A59A80}"/>
    <dgm:cxn modelId="{8BDCE8C9-8ED6-48FC-BF55-15000DC7B48A}" type="presOf" srcId="{F3DC83CF-8F1B-4279-BC43-58CAF10956D5}" destId="{A322F98F-984F-4972-AEDD-761D4E2463AF}" srcOrd="0" destOrd="0" presId="urn:microsoft.com/office/officeart/2005/8/layout/default#19"/>
    <dgm:cxn modelId="{36FA0A4B-3FC6-4C14-A50C-E9A0D9B605E5}" type="presOf" srcId="{9B7E547F-8150-45B4-82CD-4B80134BBBBE}" destId="{C2286E10-1D5D-4ABA-8DB1-90ABA55A8463}" srcOrd="0" destOrd="0" presId="urn:microsoft.com/office/officeart/2005/8/layout/default#19"/>
    <dgm:cxn modelId="{784D335A-5537-4392-BBA5-0594FF229F4F}" srcId="{4C33A76D-402D-411D-913F-5D5D9C0AED3E}" destId="{9CFA9FD1-B8C8-45E3-8BB1-B8D111F3C7C6}" srcOrd="2" destOrd="0" parTransId="{67090E6E-F030-4B7A-B9BC-D4B85ED2BC99}" sibTransId="{458E43AB-4985-412C-B6EB-CC84BF140EFF}"/>
    <dgm:cxn modelId="{B8E26B22-5221-47CA-A330-1054A248D119}" type="presOf" srcId="{476CD288-878F-4C04-B7EB-2C995CA634B0}" destId="{0B6C69EC-D597-4320-B265-DEFB0A153C6F}" srcOrd="0" destOrd="0" presId="urn:microsoft.com/office/officeart/2005/8/layout/default#19"/>
    <dgm:cxn modelId="{040C39D3-4273-49C1-8FC3-9483A2616B09}" srcId="{4C33A76D-402D-411D-913F-5D5D9C0AED3E}" destId="{6F2CE8F6-5727-448D-A012-DD7C9B356CBD}" srcOrd="7" destOrd="0" parTransId="{733A6ED8-90E8-4F8E-B145-14E679A1F973}" sibTransId="{1B000349-E1BB-4B4B-900B-EB4C2DB9EF5F}"/>
    <dgm:cxn modelId="{67E4F6DB-C3FD-4498-A359-5BF62847C77D}" type="presOf" srcId="{4CFAC540-0E23-4325-9F7B-631D54B8F2F7}" destId="{41429297-1AA7-4F65-B029-699D69D666A7}" srcOrd="0" destOrd="0" presId="urn:microsoft.com/office/officeart/2005/8/layout/default#19"/>
    <dgm:cxn modelId="{6BF531B1-1768-41A0-A518-59E4E9F456F8}" type="presOf" srcId="{4C33A76D-402D-411D-913F-5D5D9C0AED3E}" destId="{978959D5-5A4D-4A28-B5B3-329C16093A2B}" srcOrd="0" destOrd="0" presId="urn:microsoft.com/office/officeart/2005/8/layout/default#19"/>
    <dgm:cxn modelId="{5FBC1B8F-C665-4562-B015-7CF682685046}" type="presOf" srcId="{FACCC5EE-7C52-441A-BF72-6908C7768EC9}" destId="{109434DE-70C7-45AB-A96F-057ED3F46242}" srcOrd="0" destOrd="0" presId="urn:microsoft.com/office/officeart/2005/8/layout/default#19"/>
    <dgm:cxn modelId="{D32B634E-CA80-4B6D-BC17-E9A719FAE6F9}" type="presOf" srcId="{369E0821-1398-4C25-AAE5-59A7CDB87F67}" destId="{313D93EF-4469-4C79-AD73-4438462872DE}" srcOrd="0" destOrd="0" presId="urn:microsoft.com/office/officeart/2005/8/layout/default#19"/>
    <dgm:cxn modelId="{9705FB56-F191-4462-9958-349BFA1A925D}" type="presParOf" srcId="{978959D5-5A4D-4A28-B5B3-329C16093A2B}" destId="{41429297-1AA7-4F65-B029-699D69D666A7}" srcOrd="0" destOrd="0" presId="urn:microsoft.com/office/officeart/2005/8/layout/default#19"/>
    <dgm:cxn modelId="{07EDE03B-7113-4595-9AF6-0F6B691B59AD}" type="presParOf" srcId="{978959D5-5A4D-4A28-B5B3-329C16093A2B}" destId="{D2E027EC-8ADE-4151-BDCD-0983C4DE5AE6}" srcOrd="1" destOrd="0" presId="urn:microsoft.com/office/officeart/2005/8/layout/default#19"/>
    <dgm:cxn modelId="{53B8F354-B650-4E71-BFFD-3769B1C03421}" type="presParOf" srcId="{978959D5-5A4D-4A28-B5B3-329C16093A2B}" destId="{0B6C69EC-D597-4320-B265-DEFB0A153C6F}" srcOrd="2" destOrd="0" presId="urn:microsoft.com/office/officeart/2005/8/layout/default#19"/>
    <dgm:cxn modelId="{F7691F9E-C8FD-40B2-A503-90DA914FAB43}" type="presParOf" srcId="{978959D5-5A4D-4A28-B5B3-329C16093A2B}" destId="{F2544CB8-3D1E-4FF4-BC40-DA1A231CD132}" srcOrd="3" destOrd="0" presId="urn:microsoft.com/office/officeart/2005/8/layout/default#19"/>
    <dgm:cxn modelId="{DB4EE455-F83B-4316-AA36-4F66593A475F}" type="presParOf" srcId="{978959D5-5A4D-4A28-B5B3-329C16093A2B}" destId="{18476E8E-3F44-4B56-A13F-77E139DA7909}" srcOrd="4" destOrd="0" presId="urn:microsoft.com/office/officeart/2005/8/layout/default#19"/>
    <dgm:cxn modelId="{FE43D78F-A3CF-4A98-B1A5-C572566206FA}" type="presParOf" srcId="{978959D5-5A4D-4A28-B5B3-329C16093A2B}" destId="{44DD0094-C825-491C-8662-6352BFC1EEFB}" srcOrd="5" destOrd="0" presId="urn:microsoft.com/office/officeart/2005/8/layout/default#19"/>
    <dgm:cxn modelId="{760AB2AB-356D-47AB-B822-CBA595DD23FE}" type="presParOf" srcId="{978959D5-5A4D-4A28-B5B3-329C16093A2B}" destId="{313D93EF-4469-4C79-AD73-4438462872DE}" srcOrd="6" destOrd="0" presId="urn:microsoft.com/office/officeart/2005/8/layout/default#19"/>
    <dgm:cxn modelId="{71F1DC4C-DF14-4D3F-8B07-B8D49617BB58}" type="presParOf" srcId="{978959D5-5A4D-4A28-B5B3-329C16093A2B}" destId="{575E25E5-1FD0-45B2-9F9C-1C2C950F3C68}" srcOrd="7" destOrd="0" presId="urn:microsoft.com/office/officeart/2005/8/layout/default#19"/>
    <dgm:cxn modelId="{C1237189-BDC2-4310-AF26-F776DBD97E14}" type="presParOf" srcId="{978959D5-5A4D-4A28-B5B3-329C16093A2B}" destId="{109434DE-70C7-45AB-A96F-057ED3F46242}" srcOrd="8" destOrd="0" presId="urn:microsoft.com/office/officeart/2005/8/layout/default#19"/>
    <dgm:cxn modelId="{2D083ADD-E2CC-4C5A-A22C-720BFD080289}" type="presParOf" srcId="{978959D5-5A4D-4A28-B5B3-329C16093A2B}" destId="{ADC570AC-7413-482D-89EE-C439E367CFAA}" srcOrd="9" destOrd="0" presId="urn:microsoft.com/office/officeart/2005/8/layout/default#19"/>
    <dgm:cxn modelId="{7266AD10-79D0-4B5A-A2D4-C3629BBA2CC1}" type="presParOf" srcId="{978959D5-5A4D-4A28-B5B3-329C16093A2B}" destId="{A322F98F-984F-4972-AEDD-761D4E2463AF}" srcOrd="10" destOrd="0" presId="urn:microsoft.com/office/officeart/2005/8/layout/default#19"/>
    <dgm:cxn modelId="{C3D73385-E526-4D7F-879F-BD6C4BF4F8D2}" type="presParOf" srcId="{978959D5-5A4D-4A28-B5B3-329C16093A2B}" destId="{7D8BEA98-6A94-4AF3-AFB7-8411F8B77EE8}" srcOrd="11" destOrd="0" presId="urn:microsoft.com/office/officeart/2005/8/layout/default#19"/>
    <dgm:cxn modelId="{91237901-7ACB-4124-B11B-B9B7EBDF9FFE}" type="presParOf" srcId="{978959D5-5A4D-4A28-B5B3-329C16093A2B}" destId="{C2286E10-1D5D-4ABA-8DB1-90ABA55A8463}" srcOrd="12" destOrd="0" presId="urn:microsoft.com/office/officeart/2005/8/layout/default#19"/>
    <dgm:cxn modelId="{24A6EEFC-64E6-48E2-A9A7-3F232C3524CA}" type="presParOf" srcId="{978959D5-5A4D-4A28-B5B3-329C16093A2B}" destId="{2441CCD5-BA2B-47C3-BBF4-03DFD59E3155}" srcOrd="13" destOrd="0" presId="urn:microsoft.com/office/officeart/2005/8/layout/default#19"/>
    <dgm:cxn modelId="{08921110-7C03-4999-890A-776F0329DA7B}" type="presParOf" srcId="{978959D5-5A4D-4A28-B5B3-329C16093A2B}" destId="{0597AAC5-A8DF-4BE2-AC0A-811E51033278}" srcOrd="14" destOrd="0" presId="urn:microsoft.com/office/officeart/2005/8/layout/default#1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33A76D-402D-411D-913F-5D5D9C0AED3E}" type="doc">
      <dgm:prSet loTypeId="urn:microsoft.com/office/officeart/2005/8/layout/default#19" loCatId="list" qsTypeId="urn:microsoft.com/office/officeart/2005/8/quickstyle/3d1" qsCatId="3D" csTypeId="urn:microsoft.com/office/officeart/2005/8/colors/accent3_2" csCatId="accent3" phldr="1"/>
      <dgm:spPr/>
      <dgm:t>
        <a:bodyPr/>
        <a:lstStyle/>
        <a:p>
          <a:endParaRPr lang="en-US"/>
        </a:p>
      </dgm:t>
    </dgm:pt>
    <dgm:pt modelId="{978959D5-5A4D-4A28-B5B3-329C16093A2B}" type="pres">
      <dgm:prSet presAssocID="{4C33A76D-402D-411D-913F-5D5D9C0AED3E}" presName="diagram" presStyleCnt="0">
        <dgm:presLayoutVars>
          <dgm:dir/>
          <dgm:resizeHandles val="exact"/>
        </dgm:presLayoutVars>
      </dgm:prSet>
      <dgm:spPr/>
      <dgm:t>
        <a:bodyPr/>
        <a:lstStyle/>
        <a:p>
          <a:endParaRPr lang="en-US"/>
        </a:p>
      </dgm:t>
    </dgm:pt>
  </dgm:ptLst>
  <dgm:cxnLst>
    <dgm:cxn modelId="{0DED797C-6EA8-4851-8469-BF24BF245EBC}" type="presOf" srcId="{4C33A76D-402D-411D-913F-5D5D9C0AED3E}" destId="{978959D5-5A4D-4A28-B5B3-329C16093A2B}" srcOrd="0" destOrd="0" presId="urn:microsoft.com/office/officeart/2005/8/layout/default#1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33A76D-402D-411D-913F-5D5D9C0AED3E}" type="doc">
      <dgm:prSet loTypeId="urn:microsoft.com/office/officeart/2005/8/layout/default#19" loCatId="list" qsTypeId="urn:microsoft.com/office/officeart/2005/8/quickstyle/3d1" qsCatId="3D" csTypeId="urn:microsoft.com/office/officeart/2005/8/colors/accent3_2" csCatId="accent3" phldr="1"/>
      <dgm:spPr/>
      <dgm:t>
        <a:bodyPr/>
        <a:lstStyle/>
        <a:p>
          <a:endParaRPr lang="en-US"/>
        </a:p>
      </dgm:t>
    </dgm:pt>
    <dgm:pt modelId="{978959D5-5A4D-4A28-B5B3-329C16093A2B}" type="pres">
      <dgm:prSet presAssocID="{4C33A76D-402D-411D-913F-5D5D9C0AED3E}" presName="diagram" presStyleCnt="0">
        <dgm:presLayoutVars>
          <dgm:dir/>
          <dgm:resizeHandles val="exact"/>
        </dgm:presLayoutVars>
      </dgm:prSet>
      <dgm:spPr/>
      <dgm:t>
        <a:bodyPr/>
        <a:lstStyle/>
        <a:p>
          <a:endParaRPr lang="en-US"/>
        </a:p>
      </dgm:t>
    </dgm:pt>
  </dgm:ptLst>
  <dgm:cxnLst>
    <dgm:cxn modelId="{386FAE90-5D7E-4518-A807-50DCEBCACD2F}" type="presOf" srcId="{4C33A76D-402D-411D-913F-5D5D9C0AED3E}" destId="{978959D5-5A4D-4A28-B5B3-329C16093A2B}" srcOrd="0" destOrd="0" presId="urn:microsoft.com/office/officeart/2005/8/layout/default#1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A02C99-9D67-4ED1-ACDB-4FD54E05E94F}" type="doc">
      <dgm:prSet loTypeId="urn:microsoft.com/office/officeart/2005/8/layout/vList4#7" loCatId="list" qsTypeId="urn:microsoft.com/office/officeart/2005/8/quickstyle/simple5" qsCatId="simple" csTypeId="urn:microsoft.com/office/officeart/2005/8/colors/accent3_2" csCatId="accent3" phldr="1"/>
      <dgm:spPr/>
      <dgm:t>
        <a:bodyPr/>
        <a:lstStyle/>
        <a:p>
          <a:endParaRPr lang="en-US"/>
        </a:p>
      </dgm:t>
    </dgm:pt>
    <dgm:pt modelId="{1E1607A6-B304-431C-91E4-2B2A8220E4E9}">
      <dgm:prSet phldrT="[Text]"/>
      <dgm:spPr/>
      <dgm:t>
        <a:bodyPr/>
        <a:lstStyle/>
        <a:p>
          <a:r>
            <a:rPr lang="en-US" dirty="0" smtClean="0"/>
            <a:t>An </a:t>
          </a:r>
          <a:r>
            <a:rPr lang="en-US" b="1" dirty="0" smtClean="0"/>
            <a:t>external hard disk </a:t>
          </a:r>
          <a:r>
            <a:rPr lang="en-US" b="0" dirty="0" smtClean="0"/>
            <a:t>is a separate free-standing hard disk that connects to your computer with a cable or wirelessly</a:t>
          </a:r>
          <a:endParaRPr lang="en-US" dirty="0"/>
        </a:p>
      </dgm:t>
    </dgm:pt>
    <dgm:pt modelId="{602BF7F4-D595-499A-9FAB-52237418B628}" type="parTrans" cxnId="{9C6893B5-9BE0-455B-BB82-9330D0FE87EB}">
      <dgm:prSet/>
      <dgm:spPr/>
      <dgm:t>
        <a:bodyPr/>
        <a:lstStyle/>
        <a:p>
          <a:endParaRPr lang="en-US"/>
        </a:p>
      </dgm:t>
    </dgm:pt>
    <dgm:pt modelId="{CB50F75E-457A-4B06-B6CC-34B5C0BD3A0A}" type="sibTrans" cxnId="{9C6893B5-9BE0-455B-BB82-9330D0FE87EB}">
      <dgm:prSet/>
      <dgm:spPr/>
      <dgm:t>
        <a:bodyPr/>
        <a:lstStyle/>
        <a:p>
          <a:endParaRPr lang="en-US"/>
        </a:p>
      </dgm:t>
    </dgm:pt>
    <dgm:pt modelId="{D171BACF-AED7-4DFE-BABA-711C2D0B6B55}">
      <dgm:prSet phldrT="[Text]"/>
      <dgm:spPr/>
      <dgm:t>
        <a:bodyPr/>
        <a:lstStyle/>
        <a:p>
          <a:r>
            <a:rPr lang="en-US" dirty="0" smtClean="0"/>
            <a:t>A </a:t>
          </a:r>
          <a:r>
            <a:rPr lang="en-US" b="1" dirty="0" smtClean="0"/>
            <a:t>removable hard disk</a:t>
          </a:r>
          <a:r>
            <a:rPr lang="en-US" b="0" dirty="0" smtClean="0"/>
            <a:t> is a hard disk that you insert and remove from a drive</a:t>
          </a:r>
          <a:endParaRPr lang="en-US" dirty="0"/>
        </a:p>
      </dgm:t>
    </dgm:pt>
    <dgm:pt modelId="{28A26E8A-039A-4AA6-96B3-CE691C78F4E7}" type="parTrans" cxnId="{16FB1341-855B-4082-8D02-6F13B9B20637}">
      <dgm:prSet/>
      <dgm:spPr/>
      <dgm:t>
        <a:bodyPr/>
        <a:lstStyle/>
        <a:p>
          <a:endParaRPr lang="en-US"/>
        </a:p>
      </dgm:t>
    </dgm:pt>
    <dgm:pt modelId="{64731CDD-E4C8-40CD-8479-5F60CD336201}" type="sibTrans" cxnId="{16FB1341-855B-4082-8D02-6F13B9B20637}">
      <dgm:prSet/>
      <dgm:spPr/>
      <dgm:t>
        <a:bodyPr/>
        <a:lstStyle/>
        <a:p>
          <a:endParaRPr lang="en-US"/>
        </a:p>
      </dgm:t>
    </dgm:pt>
    <dgm:pt modelId="{87BCEC36-EA97-4D4C-BD2F-A93C70A8C8DB}">
      <dgm:prSet phldrT="[Text]"/>
      <dgm:spPr/>
      <dgm:t>
        <a:bodyPr/>
        <a:lstStyle/>
        <a:p>
          <a:r>
            <a:rPr lang="en-US" dirty="0" smtClean="0"/>
            <a:t>Internal and external hard disks are available in miniature sizes (miniature hard disks)</a:t>
          </a:r>
          <a:endParaRPr lang="en-US" dirty="0"/>
        </a:p>
      </dgm:t>
    </dgm:pt>
    <dgm:pt modelId="{E1B7D8BE-CEAD-4388-A182-0DE8F0CA7C5B}" type="parTrans" cxnId="{6F6C8D2F-2336-499B-99AE-CC47B67C81D0}">
      <dgm:prSet/>
      <dgm:spPr/>
      <dgm:t>
        <a:bodyPr/>
        <a:lstStyle/>
        <a:p>
          <a:endParaRPr lang="en-US"/>
        </a:p>
      </dgm:t>
    </dgm:pt>
    <dgm:pt modelId="{97A8C01B-0412-43CD-9D56-3DE86AD72A52}" type="sibTrans" cxnId="{6F6C8D2F-2336-499B-99AE-CC47B67C81D0}">
      <dgm:prSet/>
      <dgm:spPr/>
      <dgm:t>
        <a:bodyPr/>
        <a:lstStyle/>
        <a:p>
          <a:endParaRPr lang="en-US"/>
        </a:p>
      </dgm:t>
    </dgm:pt>
    <dgm:pt modelId="{F1780FFC-03FF-4C11-BEA3-0FB600D34D37}" type="pres">
      <dgm:prSet presAssocID="{11A02C99-9D67-4ED1-ACDB-4FD54E05E94F}" presName="linear" presStyleCnt="0">
        <dgm:presLayoutVars>
          <dgm:dir/>
          <dgm:resizeHandles val="exact"/>
        </dgm:presLayoutVars>
      </dgm:prSet>
      <dgm:spPr/>
      <dgm:t>
        <a:bodyPr/>
        <a:lstStyle/>
        <a:p>
          <a:endParaRPr lang="en-US"/>
        </a:p>
      </dgm:t>
    </dgm:pt>
    <dgm:pt modelId="{9A2E7185-BC7C-482E-9861-061343D6B1AC}" type="pres">
      <dgm:prSet presAssocID="{1E1607A6-B304-431C-91E4-2B2A8220E4E9}" presName="comp" presStyleCnt="0"/>
      <dgm:spPr/>
    </dgm:pt>
    <dgm:pt modelId="{23E72E5E-02DD-47F5-8E22-A06603D8E6F2}" type="pres">
      <dgm:prSet presAssocID="{1E1607A6-B304-431C-91E4-2B2A8220E4E9}" presName="box" presStyleLbl="node1" presStyleIdx="0" presStyleCnt="3"/>
      <dgm:spPr/>
      <dgm:t>
        <a:bodyPr/>
        <a:lstStyle/>
        <a:p>
          <a:endParaRPr lang="en-US"/>
        </a:p>
      </dgm:t>
    </dgm:pt>
    <dgm:pt modelId="{E9C37E24-AD86-4393-A308-B6EE44D6EBF2}" type="pres">
      <dgm:prSet presAssocID="{1E1607A6-B304-431C-91E4-2B2A8220E4E9}" presName="img" presStyleLbl="fgImgPlace1" presStyleIdx="0" presStyleCnt="3"/>
      <dgm:spPr>
        <a:blipFill rotWithShape="0">
          <a:blip xmlns:r="http://schemas.openxmlformats.org/officeDocument/2006/relationships" r:embed="rId1"/>
          <a:stretch>
            <a:fillRect/>
          </a:stretch>
        </a:blipFill>
      </dgm:spPr>
    </dgm:pt>
    <dgm:pt modelId="{54ECECF3-727D-489C-869F-F8B246C4F603}" type="pres">
      <dgm:prSet presAssocID="{1E1607A6-B304-431C-91E4-2B2A8220E4E9}" presName="text" presStyleLbl="node1" presStyleIdx="0" presStyleCnt="3">
        <dgm:presLayoutVars>
          <dgm:bulletEnabled val="1"/>
        </dgm:presLayoutVars>
      </dgm:prSet>
      <dgm:spPr/>
      <dgm:t>
        <a:bodyPr/>
        <a:lstStyle/>
        <a:p>
          <a:endParaRPr lang="en-US"/>
        </a:p>
      </dgm:t>
    </dgm:pt>
    <dgm:pt modelId="{ADE796C4-2887-4FA6-9B30-E384B8568D01}" type="pres">
      <dgm:prSet presAssocID="{CB50F75E-457A-4B06-B6CC-34B5C0BD3A0A}" presName="spacer" presStyleCnt="0"/>
      <dgm:spPr/>
    </dgm:pt>
    <dgm:pt modelId="{6AC7A2B5-CF6C-41BF-B5A8-B9D24A96007B}" type="pres">
      <dgm:prSet presAssocID="{D171BACF-AED7-4DFE-BABA-711C2D0B6B55}" presName="comp" presStyleCnt="0"/>
      <dgm:spPr/>
    </dgm:pt>
    <dgm:pt modelId="{389818F1-8021-466C-A928-6380B9E04361}" type="pres">
      <dgm:prSet presAssocID="{D171BACF-AED7-4DFE-BABA-711C2D0B6B55}" presName="box" presStyleLbl="node1" presStyleIdx="1" presStyleCnt="3"/>
      <dgm:spPr/>
      <dgm:t>
        <a:bodyPr/>
        <a:lstStyle/>
        <a:p>
          <a:endParaRPr lang="en-US"/>
        </a:p>
      </dgm:t>
    </dgm:pt>
    <dgm:pt modelId="{4C429D98-426A-4333-A0A2-0E26A73E38B2}" type="pres">
      <dgm:prSet presAssocID="{D171BACF-AED7-4DFE-BABA-711C2D0B6B55}" presName="img" presStyleLbl="fgImgPlace1" presStyleIdx="1" presStyleCnt="3"/>
      <dgm:spPr>
        <a:blipFill rotWithShape="0">
          <a:blip xmlns:r="http://schemas.openxmlformats.org/officeDocument/2006/relationships" r:embed="rId2"/>
          <a:stretch>
            <a:fillRect/>
          </a:stretch>
        </a:blipFill>
      </dgm:spPr>
    </dgm:pt>
    <dgm:pt modelId="{C78FB3DE-BE43-4C3F-8496-29CB01226C61}" type="pres">
      <dgm:prSet presAssocID="{D171BACF-AED7-4DFE-BABA-711C2D0B6B55}" presName="text" presStyleLbl="node1" presStyleIdx="1" presStyleCnt="3">
        <dgm:presLayoutVars>
          <dgm:bulletEnabled val="1"/>
        </dgm:presLayoutVars>
      </dgm:prSet>
      <dgm:spPr/>
      <dgm:t>
        <a:bodyPr/>
        <a:lstStyle/>
        <a:p>
          <a:endParaRPr lang="en-US"/>
        </a:p>
      </dgm:t>
    </dgm:pt>
    <dgm:pt modelId="{2EBD9AAB-5F6B-4073-B46F-81AFA6BC1139}" type="pres">
      <dgm:prSet presAssocID="{64731CDD-E4C8-40CD-8479-5F60CD336201}" presName="spacer" presStyleCnt="0"/>
      <dgm:spPr/>
    </dgm:pt>
    <dgm:pt modelId="{41CEEA52-DA52-4BB9-BCF4-20B1FAA6ED5C}" type="pres">
      <dgm:prSet presAssocID="{87BCEC36-EA97-4D4C-BD2F-A93C70A8C8DB}" presName="comp" presStyleCnt="0"/>
      <dgm:spPr/>
    </dgm:pt>
    <dgm:pt modelId="{190AFB99-7D40-4613-AEB6-DA6685A9F3FD}" type="pres">
      <dgm:prSet presAssocID="{87BCEC36-EA97-4D4C-BD2F-A93C70A8C8DB}" presName="box" presStyleLbl="node1" presStyleIdx="2" presStyleCnt="3"/>
      <dgm:spPr/>
      <dgm:t>
        <a:bodyPr/>
        <a:lstStyle/>
        <a:p>
          <a:endParaRPr lang="en-US"/>
        </a:p>
      </dgm:t>
    </dgm:pt>
    <dgm:pt modelId="{C82E024B-9F4F-4722-AA71-EA1D52EEE342}" type="pres">
      <dgm:prSet presAssocID="{87BCEC36-EA97-4D4C-BD2F-A93C70A8C8DB}" presName="img" presStyleLbl="fgImgPlace1" presStyleIdx="2" presStyleCnt="3"/>
      <dgm:spPr>
        <a:blipFill rotWithShape="0">
          <a:blip xmlns:r="http://schemas.openxmlformats.org/officeDocument/2006/relationships" r:embed="rId3"/>
          <a:stretch>
            <a:fillRect/>
          </a:stretch>
        </a:blipFill>
      </dgm:spPr>
    </dgm:pt>
    <dgm:pt modelId="{A93F0C99-6F4E-4BBA-B375-76FBAFB0B07E}" type="pres">
      <dgm:prSet presAssocID="{87BCEC36-EA97-4D4C-BD2F-A93C70A8C8DB}" presName="text" presStyleLbl="node1" presStyleIdx="2" presStyleCnt="3">
        <dgm:presLayoutVars>
          <dgm:bulletEnabled val="1"/>
        </dgm:presLayoutVars>
      </dgm:prSet>
      <dgm:spPr/>
      <dgm:t>
        <a:bodyPr/>
        <a:lstStyle/>
        <a:p>
          <a:endParaRPr lang="en-US"/>
        </a:p>
      </dgm:t>
    </dgm:pt>
  </dgm:ptLst>
  <dgm:cxnLst>
    <dgm:cxn modelId="{18EFBD02-EFD9-463E-8A10-22FF97873367}" type="presOf" srcId="{11A02C99-9D67-4ED1-ACDB-4FD54E05E94F}" destId="{F1780FFC-03FF-4C11-BEA3-0FB600D34D37}" srcOrd="0" destOrd="0" presId="urn:microsoft.com/office/officeart/2005/8/layout/vList4#7"/>
    <dgm:cxn modelId="{9C6893B5-9BE0-455B-BB82-9330D0FE87EB}" srcId="{11A02C99-9D67-4ED1-ACDB-4FD54E05E94F}" destId="{1E1607A6-B304-431C-91E4-2B2A8220E4E9}" srcOrd="0" destOrd="0" parTransId="{602BF7F4-D595-499A-9FAB-52237418B628}" sibTransId="{CB50F75E-457A-4B06-B6CC-34B5C0BD3A0A}"/>
    <dgm:cxn modelId="{C36B2B46-C50D-4721-9FAD-EC093D4A24EC}" type="presOf" srcId="{D171BACF-AED7-4DFE-BABA-711C2D0B6B55}" destId="{389818F1-8021-466C-A928-6380B9E04361}" srcOrd="0" destOrd="0" presId="urn:microsoft.com/office/officeart/2005/8/layout/vList4#7"/>
    <dgm:cxn modelId="{EB6A0DA7-8412-4856-947B-C1175CFE0046}" type="presOf" srcId="{D171BACF-AED7-4DFE-BABA-711C2D0B6B55}" destId="{C78FB3DE-BE43-4C3F-8496-29CB01226C61}" srcOrd="1" destOrd="0" presId="urn:microsoft.com/office/officeart/2005/8/layout/vList4#7"/>
    <dgm:cxn modelId="{720056A8-538C-4187-ABC2-D85B0DE62175}" type="presOf" srcId="{1E1607A6-B304-431C-91E4-2B2A8220E4E9}" destId="{54ECECF3-727D-489C-869F-F8B246C4F603}" srcOrd="1" destOrd="0" presId="urn:microsoft.com/office/officeart/2005/8/layout/vList4#7"/>
    <dgm:cxn modelId="{633C571F-84B6-449A-A673-06D2CA95B951}" type="presOf" srcId="{1E1607A6-B304-431C-91E4-2B2A8220E4E9}" destId="{23E72E5E-02DD-47F5-8E22-A06603D8E6F2}" srcOrd="0" destOrd="0" presId="urn:microsoft.com/office/officeart/2005/8/layout/vList4#7"/>
    <dgm:cxn modelId="{8F55F223-9ACE-434B-8EB0-E6B4AC8BD740}" type="presOf" srcId="{87BCEC36-EA97-4D4C-BD2F-A93C70A8C8DB}" destId="{A93F0C99-6F4E-4BBA-B375-76FBAFB0B07E}" srcOrd="1" destOrd="0" presId="urn:microsoft.com/office/officeart/2005/8/layout/vList4#7"/>
    <dgm:cxn modelId="{DDB6399F-4E13-43C1-8DC8-EAC310A07587}" type="presOf" srcId="{87BCEC36-EA97-4D4C-BD2F-A93C70A8C8DB}" destId="{190AFB99-7D40-4613-AEB6-DA6685A9F3FD}" srcOrd="0" destOrd="0" presId="urn:microsoft.com/office/officeart/2005/8/layout/vList4#7"/>
    <dgm:cxn modelId="{16FB1341-855B-4082-8D02-6F13B9B20637}" srcId="{11A02C99-9D67-4ED1-ACDB-4FD54E05E94F}" destId="{D171BACF-AED7-4DFE-BABA-711C2D0B6B55}" srcOrd="1" destOrd="0" parTransId="{28A26E8A-039A-4AA6-96B3-CE691C78F4E7}" sibTransId="{64731CDD-E4C8-40CD-8479-5F60CD336201}"/>
    <dgm:cxn modelId="{6F6C8D2F-2336-499B-99AE-CC47B67C81D0}" srcId="{11A02C99-9D67-4ED1-ACDB-4FD54E05E94F}" destId="{87BCEC36-EA97-4D4C-BD2F-A93C70A8C8DB}" srcOrd="2" destOrd="0" parTransId="{E1B7D8BE-CEAD-4388-A182-0DE8F0CA7C5B}" sibTransId="{97A8C01B-0412-43CD-9D56-3DE86AD72A52}"/>
    <dgm:cxn modelId="{F490D312-F675-4845-9900-98C6F9E31DC7}" type="presParOf" srcId="{F1780FFC-03FF-4C11-BEA3-0FB600D34D37}" destId="{9A2E7185-BC7C-482E-9861-061343D6B1AC}" srcOrd="0" destOrd="0" presId="urn:microsoft.com/office/officeart/2005/8/layout/vList4#7"/>
    <dgm:cxn modelId="{777F3C6E-6F8E-42BB-8E47-7B1A3F4DE1B7}" type="presParOf" srcId="{9A2E7185-BC7C-482E-9861-061343D6B1AC}" destId="{23E72E5E-02DD-47F5-8E22-A06603D8E6F2}" srcOrd="0" destOrd="0" presId="urn:microsoft.com/office/officeart/2005/8/layout/vList4#7"/>
    <dgm:cxn modelId="{304F4B82-BE71-407F-80E2-CA6BBBC4EC32}" type="presParOf" srcId="{9A2E7185-BC7C-482E-9861-061343D6B1AC}" destId="{E9C37E24-AD86-4393-A308-B6EE44D6EBF2}" srcOrd="1" destOrd="0" presId="urn:microsoft.com/office/officeart/2005/8/layout/vList4#7"/>
    <dgm:cxn modelId="{FCAF3CB2-90C4-479A-9A62-0288E69F9670}" type="presParOf" srcId="{9A2E7185-BC7C-482E-9861-061343D6B1AC}" destId="{54ECECF3-727D-489C-869F-F8B246C4F603}" srcOrd="2" destOrd="0" presId="urn:microsoft.com/office/officeart/2005/8/layout/vList4#7"/>
    <dgm:cxn modelId="{197AF6DE-4C9B-4A64-B58C-BB81DB53646C}" type="presParOf" srcId="{F1780FFC-03FF-4C11-BEA3-0FB600D34D37}" destId="{ADE796C4-2887-4FA6-9B30-E384B8568D01}" srcOrd="1" destOrd="0" presId="urn:microsoft.com/office/officeart/2005/8/layout/vList4#7"/>
    <dgm:cxn modelId="{292928F8-2C68-472C-97E3-87BCFE7EE481}" type="presParOf" srcId="{F1780FFC-03FF-4C11-BEA3-0FB600D34D37}" destId="{6AC7A2B5-CF6C-41BF-B5A8-B9D24A96007B}" srcOrd="2" destOrd="0" presId="urn:microsoft.com/office/officeart/2005/8/layout/vList4#7"/>
    <dgm:cxn modelId="{3252F912-88CE-4D00-8A15-DDA18DFC4C75}" type="presParOf" srcId="{6AC7A2B5-CF6C-41BF-B5A8-B9D24A96007B}" destId="{389818F1-8021-466C-A928-6380B9E04361}" srcOrd="0" destOrd="0" presId="urn:microsoft.com/office/officeart/2005/8/layout/vList4#7"/>
    <dgm:cxn modelId="{95D6758E-CF2F-42A2-9BC6-20EE49832502}" type="presParOf" srcId="{6AC7A2B5-CF6C-41BF-B5A8-B9D24A96007B}" destId="{4C429D98-426A-4333-A0A2-0E26A73E38B2}" srcOrd="1" destOrd="0" presId="urn:microsoft.com/office/officeart/2005/8/layout/vList4#7"/>
    <dgm:cxn modelId="{6628E798-A348-4708-9B0C-21F9149DB645}" type="presParOf" srcId="{6AC7A2B5-CF6C-41BF-B5A8-B9D24A96007B}" destId="{C78FB3DE-BE43-4C3F-8496-29CB01226C61}" srcOrd="2" destOrd="0" presId="urn:microsoft.com/office/officeart/2005/8/layout/vList4#7"/>
    <dgm:cxn modelId="{0B039F65-DE6C-4768-9CB8-C236B316CA1E}" type="presParOf" srcId="{F1780FFC-03FF-4C11-BEA3-0FB600D34D37}" destId="{2EBD9AAB-5F6B-4073-B46F-81AFA6BC1139}" srcOrd="3" destOrd="0" presId="urn:microsoft.com/office/officeart/2005/8/layout/vList4#7"/>
    <dgm:cxn modelId="{CF385BFB-E3E5-4FB4-AA94-CD2E8EE7B6B0}" type="presParOf" srcId="{F1780FFC-03FF-4C11-BEA3-0FB600D34D37}" destId="{41CEEA52-DA52-4BB9-BCF4-20B1FAA6ED5C}" srcOrd="4" destOrd="0" presId="urn:microsoft.com/office/officeart/2005/8/layout/vList4#7"/>
    <dgm:cxn modelId="{F128ABBD-6895-401A-9378-A1553F0A4F12}" type="presParOf" srcId="{41CEEA52-DA52-4BB9-BCF4-20B1FAA6ED5C}" destId="{190AFB99-7D40-4613-AEB6-DA6685A9F3FD}" srcOrd="0" destOrd="0" presId="urn:microsoft.com/office/officeart/2005/8/layout/vList4#7"/>
    <dgm:cxn modelId="{BB32DDFD-E76E-495C-8405-D3D47111DB99}" type="presParOf" srcId="{41CEEA52-DA52-4BB9-BCF4-20B1FAA6ED5C}" destId="{C82E024B-9F4F-4722-AA71-EA1D52EEE342}" srcOrd="1" destOrd="0" presId="urn:microsoft.com/office/officeart/2005/8/layout/vList4#7"/>
    <dgm:cxn modelId="{8991656E-F8FF-4297-BB53-841AE9E59FAF}" type="presParOf" srcId="{41CEEA52-DA52-4BB9-BCF4-20B1FAA6ED5C}" destId="{A93F0C99-6F4E-4BBA-B375-76FBAFB0B07E}" srcOrd="2" destOrd="0" presId="urn:microsoft.com/office/officeart/2005/8/layout/vList4#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3DCB63-F517-4960-AA5F-7D6699B1BC4B}" type="doc">
      <dgm:prSet loTypeId="urn:microsoft.com/office/officeart/2005/8/layout/default#20" loCatId="list" qsTypeId="urn:microsoft.com/office/officeart/2005/8/quickstyle/simple1" qsCatId="simple" csTypeId="urn:microsoft.com/office/officeart/2005/8/colors/accent4_1" csCatId="accent4" phldr="1"/>
      <dgm:spPr/>
      <dgm:t>
        <a:bodyPr/>
        <a:lstStyle/>
        <a:p>
          <a:endParaRPr lang="en-US"/>
        </a:p>
      </dgm:t>
    </dgm:pt>
    <dgm:pt modelId="{B1A0DF18-810F-41E4-9724-AAAC4A90B23A}">
      <dgm:prSet/>
      <dgm:spPr/>
      <dgm:t>
        <a:bodyPr/>
        <a:lstStyle/>
        <a:p>
          <a:r>
            <a:rPr lang="en-US" dirty="0" smtClean="0"/>
            <a:t>SATA</a:t>
          </a:r>
          <a:endParaRPr lang="en-US" dirty="0"/>
        </a:p>
      </dgm:t>
    </dgm:pt>
    <dgm:pt modelId="{E14FAC87-B7D1-457C-94F3-3948A3D272B3}" type="parTrans" cxnId="{654CEF24-14DC-449C-B054-5AF4E3AC3F11}">
      <dgm:prSet/>
      <dgm:spPr/>
      <dgm:t>
        <a:bodyPr/>
        <a:lstStyle/>
        <a:p>
          <a:endParaRPr lang="en-US"/>
        </a:p>
      </dgm:t>
    </dgm:pt>
    <dgm:pt modelId="{83F98B64-DA39-46ED-A62C-66EB76023BEC}" type="sibTrans" cxnId="{654CEF24-14DC-449C-B054-5AF4E3AC3F11}">
      <dgm:prSet/>
      <dgm:spPr/>
      <dgm:t>
        <a:bodyPr/>
        <a:lstStyle/>
        <a:p>
          <a:endParaRPr lang="en-US"/>
        </a:p>
      </dgm:t>
    </dgm:pt>
    <dgm:pt modelId="{C48D8D08-31EF-426B-86F2-94674536099C}">
      <dgm:prSet/>
      <dgm:spPr/>
      <dgm:t>
        <a:bodyPr/>
        <a:lstStyle/>
        <a:p>
          <a:r>
            <a:rPr lang="en-US" dirty="0" smtClean="0"/>
            <a:t>EIDE</a:t>
          </a:r>
          <a:endParaRPr lang="en-US" dirty="0"/>
        </a:p>
      </dgm:t>
    </dgm:pt>
    <dgm:pt modelId="{E9432B7C-6058-4B9E-ADB5-999F13D50301}" type="parTrans" cxnId="{503BDECB-C524-40B1-B095-5156C205FEE5}">
      <dgm:prSet/>
      <dgm:spPr/>
      <dgm:t>
        <a:bodyPr/>
        <a:lstStyle/>
        <a:p>
          <a:endParaRPr lang="en-US"/>
        </a:p>
      </dgm:t>
    </dgm:pt>
    <dgm:pt modelId="{177A35E7-04FE-429F-89B0-AB3E76BFE034}" type="sibTrans" cxnId="{503BDECB-C524-40B1-B095-5156C205FEE5}">
      <dgm:prSet/>
      <dgm:spPr/>
      <dgm:t>
        <a:bodyPr/>
        <a:lstStyle/>
        <a:p>
          <a:endParaRPr lang="en-US"/>
        </a:p>
      </dgm:t>
    </dgm:pt>
    <dgm:pt modelId="{A66D4302-F7F1-49A7-9874-A490CB1F8A7A}">
      <dgm:prSet/>
      <dgm:spPr/>
      <dgm:t>
        <a:bodyPr/>
        <a:lstStyle/>
        <a:p>
          <a:r>
            <a:rPr lang="en-US" dirty="0" smtClean="0"/>
            <a:t>SCSI</a:t>
          </a:r>
          <a:endParaRPr lang="en-US" dirty="0"/>
        </a:p>
      </dgm:t>
    </dgm:pt>
    <dgm:pt modelId="{B1EF6EBF-AA01-4CDF-84C6-DC707D7CB7D1}" type="parTrans" cxnId="{FB32834E-BC6D-4208-8046-5E17F0C26138}">
      <dgm:prSet/>
      <dgm:spPr/>
      <dgm:t>
        <a:bodyPr/>
        <a:lstStyle/>
        <a:p>
          <a:endParaRPr lang="en-US"/>
        </a:p>
      </dgm:t>
    </dgm:pt>
    <dgm:pt modelId="{74E64B5B-CFD7-4436-B0BB-7A348DCE176C}" type="sibTrans" cxnId="{FB32834E-BC6D-4208-8046-5E17F0C26138}">
      <dgm:prSet/>
      <dgm:spPr/>
      <dgm:t>
        <a:bodyPr/>
        <a:lstStyle/>
        <a:p>
          <a:endParaRPr lang="en-US"/>
        </a:p>
      </dgm:t>
    </dgm:pt>
    <dgm:pt modelId="{304451B1-F31C-4738-9465-78A6ACFF61A2}">
      <dgm:prSet/>
      <dgm:spPr/>
      <dgm:t>
        <a:bodyPr/>
        <a:lstStyle/>
        <a:p>
          <a:r>
            <a:rPr lang="en-US" dirty="0" smtClean="0"/>
            <a:t>SAS</a:t>
          </a:r>
          <a:endParaRPr lang="en-US" dirty="0"/>
        </a:p>
      </dgm:t>
    </dgm:pt>
    <dgm:pt modelId="{C67D84F9-AD04-4D30-9340-6E613AE03908}" type="parTrans" cxnId="{00342D73-D719-4368-B506-8E11B982AE2D}">
      <dgm:prSet/>
      <dgm:spPr/>
      <dgm:t>
        <a:bodyPr/>
        <a:lstStyle/>
        <a:p>
          <a:endParaRPr lang="en-US"/>
        </a:p>
      </dgm:t>
    </dgm:pt>
    <dgm:pt modelId="{270F6CB8-61F8-4E6E-B441-83486D32A9A1}" type="sibTrans" cxnId="{00342D73-D719-4368-B506-8E11B982AE2D}">
      <dgm:prSet/>
      <dgm:spPr/>
      <dgm:t>
        <a:bodyPr/>
        <a:lstStyle/>
        <a:p>
          <a:endParaRPr lang="en-US"/>
        </a:p>
      </dgm:t>
    </dgm:pt>
    <dgm:pt modelId="{8FD61520-43B6-4B96-9ABB-E3D617FF9D50}" type="pres">
      <dgm:prSet presAssocID="{4E3DCB63-F517-4960-AA5F-7D6699B1BC4B}" presName="diagram" presStyleCnt="0">
        <dgm:presLayoutVars>
          <dgm:dir/>
          <dgm:resizeHandles val="exact"/>
        </dgm:presLayoutVars>
      </dgm:prSet>
      <dgm:spPr/>
      <dgm:t>
        <a:bodyPr/>
        <a:lstStyle/>
        <a:p>
          <a:endParaRPr lang="en-US"/>
        </a:p>
      </dgm:t>
    </dgm:pt>
    <dgm:pt modelId="{E5FA41D4-F6AE-45CA-9B07-23EEE33053C7}" type="pres">
      <dgm:prSet presAssocID="{B1A0DF18-810F-41E4-9724-AAAC4A90B23A}" presName="node" presStyleLbl="node1" presStyleIdx="0" presStyleCnt="4">
        <dgm:presLayoutVars>
          <dgm:bulletEnabled val="1"/>
        </dgm:presLayoutVars>
      </dgm:prSet>
      <dgm:spPr>
        <a:prstGeom prst="foldedCorner">
          <a:avLst/>
        </a:prstGeom>
      </dgm:spPr>
      <dgm:t>
        <a:bodyPr/>
        <a:lstStyle/>
        <a:p>
          <a:endParaRPr lang="en-US"/>
        </a:p>
      </dgm:t>
    </dgm:pt>
    <dgm:pt modelId="{A99738C1-0262-4D8F-8F87-5DE97DDDC399}" type="pres">
      <dgm:prSet presAssocID="{83F98B64-DA39-46ED-A62C-66EB76023BEC}" presName="sibTrans" presStyleCnt="0"/>
      <dgm:spPr/>
    </dgm:pt>
    <dgm:pt modelId="{79B56EBE-36ED-4AD0-B477-6F61E551BBB3}" type="pres">
      <dgm:prSet presAssocID="{C48D8D08-31EF-426B-86F2-94674536099C}" presName="node" presStyleLbl="node1" presStyleIdx="1" presStyleCnt="4">
        <dgm:presLayoutVars>
          <dgm:bulletEnabled val="1"/>
        </dgm:presLayoutVars>
      </dgm:prSet>
      <dgm:spPr>
        <a:prstGeom prst="foldedCorner">
          <a:avLst/>
        </a:prstGeom>
      </dgm:spPr>
      <dgm:t>
        <a:bodyPr/>
        <a:lstStyle/>
        <a:p>
          <a:endParaRPr lang="en-US"/>
        </a:p>
      </dgm:t>
    </dgm:pt>
    <dgm:pt modelId="{8923D373-17F1-44B1-8D1E-BBA27F4DAFA5}" type="pres">
      <dgm:prSet presAssocID="{177A35E7-04FE-429F-89B0-AB3E76BFE034}" presName="sibTrans" presStyleCnt="0"/>
      <dgm:spPr/>
    </dgm:pt>
    <dgm:pt modelId="{982A66B8-B716-4593-932E-65DF2377AC8B}" type="pres">
      <dgm:prSet presAssocID="{A66D4302-F7F1-49A7-9874-A490CB1F8A7A}" presName="node" presStyleLbl="node1" presStyleIdx="2" presStyleCnt="4">
        <dgm:presLayoutVars>
          <dgm:bulletEnabled val="1"/>
        </dgm:presLayoutVars>
      </dgm:prSet>
      <dgm:spPr>
        <a:prstGeom prst="foldedCorner">
          <a:avLst/>
        </a:prstGeom>
      </dgm:spPr>
      <dgm:t>
        <a:bodyPr/>
        <a:lstStyle/>
        <a:p>
          <a:endParaRPr lang="en-US"/>
        </a:p>
      </dgm:t>
    </dgm:pt>
    <dgm:pt modelId="{FAF142EA-88DB-4319-A8D5-BC28A7699026}" type="pres">
      <dgm:prSet presAssocID="{74E64B5B-CFD7-4436-B0BB-7A348DCE176C}" presName="sibTrans" presStyleCnt="0"/>
      <dgm:spPr/>
    </dgm:pt>
    <dgm:pt modelId="{E07AE12B-2FBB-4C32-8F2F-DEA667C9DD5C}" type="pres">
      <dgm:prSet presAssocID="{304451B1-F31C-4738-9465-78A6ACFF61A2}" presName="node" presStyleLbl="node1" presStyleIdx="3" presStyleCnt="4">
        <dgm:presLayoutVars>
          <dgm:bulletEnabled val="1"/>
        </dgm:presLayoutVars>
      </dgm:prSet>
      <dgm:spPr>
        <a:prstGeom prst="foldedCorner">
          <a:avLst/>
        </a:prstGeom>
      </dgm:spPr>
      <dgm:t>
        <a:bodyPr/>
        <a:lstStyle/>
        <a:p>
          <a:endParaRPr lang="en-US"/>
        </a:p>
      </dgm:t>
    </dgm:pt>
  </dgm:ptLst>
  <dgm:cxnLst>
    <dgm:cxn modelId="{00342D73-D719-4368-B506-8E11B982AE2D}" srcId="{4E3DCB63-F517-4960-AA5F-7D6699B1BC4B}" destId="{304451B1-F31C-4738-9465-78A6ACFF61A2}" srcOrd="3" destOrd="0" parTransId="{C67D84F9-AD04-4D30-9340-6E613AE03908}" sibTransId="{270F6CB8-61F8-4E6E-B441-83486D32A9A1}"/>
    <dgm:cxn modelId="{466B2C05-6D8A-49DD-80BA-B79139006F1C}" type="presOf" srcId="{304451B1-F31C-4738-9465-78A6ACFF61A2}" destId="{E07AE12B-2FBB-4C32-8F2F-DEA667C9DD5C}" srcOrd="0" destOrd="0" presId="urn:microsoft.com/office/officeart/2005/8/layout/default#20"/>
    <dgm:cxn modelId="{E95B2AD3-3E9C-489D-8CA4-B3D3AE789B74}" type="presOf" srcId="{4E3DCB63-F517-4960-AA5F-7D6699B1BC4B}" destId="{8FD61520-43B6-4B96-9ABB-E3D617FF9D50}" srcOrd="0" destOrd="0" presId="urn:microsoft.com/office/officeart/2005/8/layout/default#20"/>
    <dgm:cxn modelId="{654CEF24-14DC-449C-B054-5AF4E3AC3F11}" srcId="{4E3DCB63-F517-4960-AA5F-7D6699B1BC4B}" destId="{B1A0DF18-810F-41E4-9724-AAAC4A90B23A}" srcOrd="0" destOrd="0" parTransId="{E14FAC87-B7D1-457C-94F3-3948A3D272B3}" sibTransId="{83F98B64-DA39-46ED-A62C-66EB76023BEC}"/>
    <dgm:cxn modelId="{FB32834E-BC6D-4208-8046-5E17F0C26138}" srcId="{4E3DCB63-F517-4960-AA5F-7D6699B1BC4B}" destId="{A66D4302-F7F1-49A7-9874-A490CB1F8A7A}" srcOrd="2" destOrd="0" parTransId="{B1EF6EBF-AA01-4CDF-84C6-DC707D7CB7D1}" sibTransId="{74E64B5B-CFD7-4436-B0BB-7A348DCE176C}"/>
    <dgm:cxn modelId="{44181668-B409-4C80-87DF-2EDB9CEC761E}" type="presOf" srcId="{A66D4302-F7F1-49A7-9874-A490CB1F8A7A}" destId="{982A66B8-B716-4593-932E-65DF2377AC8B}" srcOrd="0" destOrd="0" presId="urn:microsoft.com/office/officeart/2005/8/layout/default#20"/>
    <dgm:cxn modelId="{0F47E31E-24FA-47F3-AEA5-5173F3632A27}" type="presOf" srcId="{B1A0DF18-810F-41E4-9724-AAAC4A90B23A}" destId="{E5FA41D4-F6AE-45CA-9B07-23EEE33053C7}" srcOrd="0" destOrd="0" presId="urn:microsoft.com/office/officeart/2005/8/layout/default#20"/>
    <dgm:cxn modelId="{503BDECB-C524-40B1-B095-5156C205FEE5}" srcId="{4E3DCB63-F517-4960-AA5F-7D6699B1BC4B}" destId="{C48D8D08-31EF-426B-86F2-94674536099C}" srcOrd="1" destOrd="0" parTransId="{E9432B7C-6058-4B9E-ADB5-999F13D50301}" sibTransId="{177A35E7-04FE-429F-89B0-AB3E76BFE034}"/>
    <dgm:cxn modelId="{A0A44C25-DC4D-446A-9464-A129AE55BFA5}" type="presOf" srcId="{C48D8D08-31EF-426B-86F2-94674536099C}" destId="{79B56EBE-36ED-4AD0-B477-6F61E551BBB3}" srcOrd="0" destOrd="0" presId="urn:microsoft.com/office/officeart/2005/8/layout/default#20"/>
    <dgm:cxn modelId="{78C1CD97-9ABC-4C87-8780-1B1AF65A868F}" type="presParOf" srcId="{8FD61520-43B6-4B96-9ABB-E3D617FF9D50}" destId="{E5FA41D4-F6AE-45CA-9B07-23EEE33053C7}" srcOrd="0" destOrd="0" presId="urn:microsoft.com/office/officeart/2005/8/layout/default#20"/>
    <dgm:cxn modelId="{A73195BF-826E-4217-B528-A3784B6125B4}" type="presParOf" srcId="{8FD61520-43B6-4B96-9ABB-E3D617FF9D50}" destId="{A99738C1-0262-4D8F-8F87-5DE97DDDC399}" srcOrd="1" destOrd="0" presId="urn:microsoft.com/office/officeart/2005/8/layout/default#20"/>
    <dgm:cxn modelId="{E813A961-9D13-4B61-8A4E-52949A54D996}" type="presParOf" srcId="{8FD61520-43B6-4B96-9ABB-E3D617FF9D50}" destId="{79B56EBE-36ED-4AD0-B477-6F61E551BBB3}" srcOrd="2" destOrd="0" presId="urn:microsoft.com/office/officeart/2005/8/layout/default#20"/>
    <dgm:cxn modelId="{8C037D43-B087-4080-9259-8432B79F4A31}" type="presParOf" srcId="{8FD61520-43B6-4B96-9ABB-E3D617FF9D50}" destId="{8923D373-17F1-44B1-8D1E-BBA27F4DAFA5}" srcOrd="3" destOrd="0" presId="urn:microsoft.com/office/officeart/2005/8/layout/default#20"/>
    <dgm:cxn modelId="{D954B638-9DAF-48F9-809E-529DB4A149DA}" type="presParOf" srcId="{8FD61520-43B6-4B96-9ABB-E3D617FF9D50}" destId="{982A66B8-B716-4593-932E-65DF2377AC8B}" srcOrd="4" destOrd="0" presId="urn:microsoft.com/office/officeart/2005/8/layout/default#20"/>
    <dgm:cxn modelId="{91122FBF-21B7-4463-92D6-95D3062A4CEC}" type="presParOf" srcId="{8FD61520-43B6-4B96-9ABB-E3D617FF9D50}" destId="{FAF142EA-88DB-4319-A8D5-BC28A7699026}" srcOrd="5" destOrd="0" presId="urn:microsoft.com/office/officeart/2005/8/layout/default#20"/>
    <dgm:cxn modelId="{A3D56DF1-07B3-49C3-9A9D-AC800B63CDE1}" type="presParOf" srcId="{8FD61520-43B6-4B96-9ABB-E3D617FF9D50}" destId="{E07AE12B-2FBB-4C32-8F2F-DEA667C9DD5C}" srcOrd="6" destOrd="0" presId="urn:microsoft.com/office/officeart/2005/8/layout/default#2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CDCF3-D5B2-4556-A6FF-1FBA940E878F}">
      <dsp:nvSpPr>
        <dsp:cNvPr id="0" name=""/>
        <dsp:cNvSpPr/>
      </dsp:nvSpPr>
      <dsp:spPr>
        <a:xfrm>
          <a:off x="667256" y="1220"/>
          <a:ext cx="3573660" cy="2144196"/>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Differentiate between storage devices and storage media</a:t>
          </a:r>
          <a:endParaRPr lang="en-US" sz="2100" kern="1200" dirty="0"/>
        </a:p>
      </dsp:txBody>
      <dsp:txXfrm>
        <a:off x="667256" y="1220"/>
        <a:ext cx="3573660" cy="2144196"/>
      </dsp:txXfrm>
    </dsp:sp>
    <dsp:sp modelId="{9F176233-DC78-4A83-A7AD-8432B0A5C88C}">
      <dsp:nvSpPr>
        <dsp:cNvPr id="0" name=""/>
        <dsp:cNvSpPr/>
      </dsp:nvSpPr>
      <dsp:spPr>
        <a:xfrm>
          <a:off x="4598283" y="1220"/>
          <a:ext cx="3573660" cy="2144196"/>
        </a:xfrm>
        <a:prstGeom prst="rect">
          <a:avLst/>
        </a:prstGeom>
        <a:gradFill rotWithShape="0">
          <a:gsLst>
            <a:gs pos="0">
              <a:schemeClr val="accent4">
                <a:shade val="80000"/>
                <a:hueOff val="-58853"/>
                <a:satOff val="-1455"/>
                <a:lumOff val="8329"/>
                <a:alphaOff val="0"/>
                <a:shade val="51000"/>
                <a:satMod val="130000"/>
              </a:schemeClr>
            </a:gs>
            <a:gs pos="80000">
              <a:schemeClr val="accent4">
                <a:shade val="80000"/>
                <a:hueOff val="-58853"/>
                <a:satOff val="-1455"/>
                <a:lumOff val="8329"/>
                <a:alphaOff val="0"/>
                <a:shade val="93000"/>
                <a:satMod val="130000"/>
              </a:schemeClr>
            </a:gs>
            <a:gs pos="100000">
              <a:schemeClr val="accent4">
                <a:shade val="80000"/>
                <a:hueOff val="-58853"/>
                <a:satOff val="-1455"/>
                <a:lumOff val="83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Describe the characteristics of an internal hard disk including capacity, platters, read/write heads, cylinders, sectors and tracks, revolutions per minute, transfer rate, and access time</a:t>
          </a:r>
        </a:p>
      </dsp:txBody>
      <dsp:txXfrm>
        <a:off x="4598283" y="1220"/>
        <a:ext cx="3573660" cy="2144196"/>
      </dsp:txXfrm>
    </dsp:sp>
    <dsp:sp modelId="{510A94C7-1B11-446F-8EB7-5E6F6254C6AE}">
      <dsp:nvSpPr>
        <dsp:cNvPr id="0" name=""/>
        <dsp:cNvSpPr/>
      </dsp:nvSpPr>
      <dsp:spPr>
        <a:xfrm>
          <a:off x="667256" y="2502783"/>
          <a:ext cx="3573660" cy="2144196"/>
        </a:xfrm>
        <a:prstGeom prst="rect">
          <a:avLst/>
        </a:prstGeom>
        <a:gradFill rotWithShape="0">
          <a:gsLst>
            <a:gs pos="0">
              <a:schemeClr val="accent4">
                <a:shade val="80000"/>
                <a:hueOff val="-117705"/>
                <a:satOff val="-2910"/>
                <a:lumOff val="16659"/>
                <a:alphaOff val="0"/>
                <a:shade val="51000"/>
                <a:satMod val="130000"/>
              </a:schemeClr>
            </a:gs>
            <a:gs pos="80000">
              <a:schemeClr val="accent4">
                <a:shade val="80000"/>
                <a:hueOff val="-117705"/>
                <a:satOff val="-2910"/>
                <a:lumOff val="16659"/>
                <a:alphaOff val="0"/>
                <a:shade val="93000"/>
                <a:satMod val="130000"/>
              </a:schemeClr>
            </a:gs>
            <a:gs pos="100000">
              <a:schemeClr val="accent4">
                <a:shade val="80000"/>
                <a:hueOff val="-117705"/>
                <a:satOff val="-2910"/>
                <a:lumOff val="16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the purpose of network attached storage devices, external and removable hard disks, and hard disk controllers</a:t>
          </a:r>
        </a:p>
      </dsp:txBody>
      <dsp:txXfrm>
        <a:off x="667256" y="2502783"/>
        <a:ext cx="3573660" cy="2144196"/>
      </dsp:txXfrm>
    </dsp:sp>
    <dsp:sp modelId="{1122E76C-6BDB-43F6-8D6A-017D9D533FFA}">
      <dsp:nvSpPr>
        <dsp:cNvPr id="0" name=""/>
        <dsp:cNvSpPr/>
      </dsp:nvSpPr>
      <dsp:spPr>
        <a:xfrm>
          <a:off x="4598283" y="2502783"/>
          <a:ext cx="3573660" cy="2144196"/>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Describe the various types of flash memory storage</a:t>
          </a:r>
        </a:p>
      </dsp:txBody>
      <dsp:txXfrm>
        <a:off x="4598283" y="2502783"/>
        <a:ext cx="3573660" cy="21441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1CEAA-AC53-4757-9CAE-BEBEAC68ACC2}">
      <dsp:nvSpPr>
        <dsp:cNvPr id="0" name=""/>
        <dsp:cNvSpPr/>
      </dsp:nvSpPr>
      <dsp:spPr>
        <a:xfrm>
          <a:off x="2567" y="684386"/>
          <a:ext cx="2036712" cy="1222027"/>
        </a:xfrm>
        <a:prstGeom prst="flowChartPunchedTap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Faster access time</a:t>
          </a:r>
          <a:endParaRPr lang="en-US" sz="1600" kern="1200" dirty="0"/>
        </a:p>
      </dsp:txBody>
      <dsp:txXfrm>
        <a:off x="2567" y="928791"/>
        <a:ext cx="2036712" cy="733217"/>
      </dsp:txXfrm>
    </dsp:sp>
    <dsp:sp modelId="{1400FC9B-190C-4813-8208-BEA4DCED162D}">
      <dsp:nvSpPr>
        <dsp:cNvPr id="0" name=""/>
        <dsp:cNvSpPr/>
      </dsp:nvSpPr>
      <dsp:spPr>
        <a:xfrm>
          <a:off x="2242951" y="684386"/>
          <a:ext cx="2036712" cy="1222027"/>
        </a:xfrm>
        <a:prstGeom prst="flowChartPunchedTap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Faster transfer rates</a:t>
          </a:r>
          <a:endParaRPr lang="en-US" sz="1600" kern="1200" dirty="0"/>
        </a:p>
      </dsp:txBody>
      <dsp:txXfrm>
        <a:off x="2242951" y="928791"/>
        <a:ext cx="2036712" cy="733217"/>
      </dsp:txXfrm>
    </dsp:sp>
    <dsp:sp modelId="{6916CEDB-DDFF-4F7D-BA91-9A23C487FB90}">
      <dsp:nvSpPr>
        <dsp:cNvPr id="0" name=""/>
        <dsp:cNvSpPr/>
      </dsp:nvSpPr>
      <dsp:spPr>
        <a:xfrm>
          <a:off x="4483335" y="684386"/>
          <a:ext cx="2036712" cy="1222027"/>
        </a:xfrm>
        <a:prstGeom prst="flowChartPunchedTap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Generate less heat and consume less power</a:t>
          </a:r>
          <a:endParaRPr lang="en-US" sz="1600" kern="1200" dirty="0"/>
        </a:p>
      </dsp:txBody>
      <dsp:txXfrm>
        <a:off x="4483335" y="928791"/>
        <a:ext cx="2036712" cy="733217"/>
      </dsp:txXfrm>
    </dsp:sp>
    <dsp:sp modelId="{F62FAC9F-36C3-4935-8A4D-44FDEF463A8E}">
      <dsp:nvSpPr>
        <dsp:cNvPr id="0" name=""/>
        <dsp:cNvSpPr/>
      </dsp:nvSpPr>
      <dsp:spPr>
        <a:xfrm>
          <a:off x="6723719" y="684386"/>
          <a:ext cx="2036712" cy="1222027"/>
        </a:xfrm>
        <a:prstGeom prst="flowChartPunchedTap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Last longer</a:t>
          </a:r>
          <a:endParaRPr lang="en-US" sz="1600" kern="1200" dirty="0"/>
        </a:p>
      </dsp:txBody>
      <dsp:txXfrm>
        <a:off x="6723719" y="928791"/>
        <a:ext cx="2036712" cy="7332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62ADA-21A1-40D9-BB1C-88B8AFBF149A}">
      <dsp:nvSpPr>
        <dsp:cNvPr id="0" name=""/>
        <dsp:cNvSpPr/>
      </dsp:nvSpPr>
      <dsp:spPr>
        <a:xfrm>
          <a:off x="2589" y="264824"/>
          <a:ext cx="2054423" cy="1232654"/>
        </a:xfrm>
        <a:prstGeom prst="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CompactFlash</a:t>
          </a:r>
          <a:r>
            <a:rPr lang="en-US" sz="2400" kern="1200" dirty="0" smtClean="0"/>
            <a:t> (CF)</a:t>
          </a:r>
          <a:endParaRPr lang="en-US" sz="2400" kern="1200" dirty="0"/>
        </a:p>
      </dsp:txBody>
      <dsp:txXfrm>
        <a:off x="2589" y="264824"/>
        <a:ext cx="2054423" cy="1232654"/>
      </dsp:txXfrm>
    </dsp:sp>
    <dsp:sp modelId="{467E73BD-8378-4186-9366-24DB8EC537C2}">
      <dsp:nvSpPr>
        <dsp:cNvPr id="0" name=""/>
        <dsp:cNvSpPr/>
      </dsp:nvSpPr>
      <dsp:spPr>
        <a:xfrm>
          <a:off x="2262455" y="264824"/>
          <a:ext cx="2054423" cy="1232654"/>
        </a:xfrm>
        <a:prstGeom prst="rect">
          <a:avLst/>
        </a:prstGeom>
        <a:gradFill rotWithShape="0">
          <a:gsLst>
            <a:gs pos="0">
              <a:schemeClr val="accent3">
                <a:shade val="80000"/>
                <a:hueOff val="31273"/>
                <a:satOff val="-204"/>
                <a:lumOff val="3508"/>
                <a:alphaOff val="0"/>
                <a:tint val="50000"/>
                <a:satMod val="300000"/>
              </a:schemeClr>
            </a:gs>
            <a:gs pos="35000">
              <a:schemeClr val="accent3">
                <a:shade val="80000"/>
                <a:hueOff val="31273"/>
                <a:satOff val="-204"/>
                <a:lumOff val="3508"/>
                <a:alphaOff val="0"/>
                <a:tint val="37000"/>
                <a:satMod val="300000"/>
              </a:schemeClr>
            </a:gs>
            <a:gs pos="100000">
              <a:schemeClr val="accent3">
                <a:shade val="80000"/>
                <a:hueOff val="31273"/>
                <a:satOff val="-204"/>
                <a:lumOff val="35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Secure Digital (SD)</a:t>
          </a:r>
          <a:endParaRPr lang="en-US" sz="2400" kern="1200" dirty="0"/>
        </a:p>
      </dsp:txBody>
      <dsp:txXfrm>
        <a:off x="2262455" y="264824"/>
        <a:ext cx="2054423" cy="1232654"/>
      </dsp:txXfrm>
    </dsp:sp>
    <dsp:sp modelId="{2649ED74-5EF6-49AC-9E1A-97B319818F3B}">
      <dsp:nvSpPr>
        <dsp:cNvPr id="0" name=""/>
        <dsp:cNvSpPr/>
      </dsp:nvSpPr>
      <dsp:spPr>
        <a:xfrm>
          <a:off x="4522321" y="264824"/>
          <a:ext cx="2054423" cy="1232654"/>
        </a:xfrm>
        <a:prstGeom prst="rect">
          <a:avLst/>
        </a:prstGeom>
        <a:gradFill rotWithShape="0">
          <a:gsLst>
            <a:gs pos="0">
              <a:schemeClr val="accent3">
                <a:shade val="80000"/>
                <a:hueOff val="62545"/>
                <a:satOff val="-409"/>
                <a:lumOff val="7015"/>
                <a:alphaOff val="0"/>
                <a:tint val="50000"/>
                <a:satMod val="300000"/>
              </a:schemeClr>
            </a:gs>
            <a:gs pos="35000">
              <a:schemeClr val="accent3">
                <a:shade val="80000"/>
                <a:hueOff val="62545"/>
                <a:satOff val="-409"/>
                <a:lumOff val="7015"/>
                <a:alphaOff val="0"/>
                <a:tint val="37000"/>
                <a:satMod val="300000"/>
              </a:schemeClr>
            </a:gs>
            <a:gs pos="100000">
              <a:schemeClr val="accent3">
                <a:shade val="80000"/>
                <a:hueOff val="62545"/>
                <a:satOff val="-409"/>
                <a:lumOff val="70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Secure Digital High Capacity (SDHC)</a:t>
          </a:r>
          <a:endParaRPr lang="en-US" sz="2400" kern="1200" dirty="0"/>
        </a:p>
      </dsp:txBody>
      <dsp:txXfrm>
        <a:off x="4522321" y="264824"/>
        <a:ext cx="2054423" cy="1232654"/>
      </dsp:txXfrm>
    </dsp:sp>
    <dsp:sp modelId="{5FA2AD58-82BD-4424-A54B-561A1CB94D56}">
      <dsp:nvSpPr>
        <dsp:cNvPr id="0" name=""/>
        <dsp:cNvSpPr/>
      </dsp:nvSpPr>
      <dsp:spPr>
        <a:xfrm>
          <a:off x="6782186" y="264824"/>
          <a:ext cx="2054423" cy="1232654"/>
        </a:xfrm>
        <a:prstGeom prst="rect">
          <a:avLst/>
        </a:prstGeom>
        <a:gradFill rotWithShape="0">
          <a:gsLst>
            <a:gs pos="0">
              <a:schemeClr val="accent3">
                <a:shade val="80000"/>
                <a:hueOff val="93818"/>
                <a:satOff val="-613"/>
                <a:lumOff val="10523"/>
                <a:alphaOff val="0"/>
                <a:tint val="50000"/>
                <a:satMod val="300000"/>
              </a:schemeClr>
            </a:gs>
            <a:gs pos="35000">
              <a:schemeClr val="accent3">
                <a:shade val="80000"/>
                <a:hueOff val="93818"/>
                <a:satOff val="-613"/>
                <a:lumOff val="10523"/>
                <a:alphaOff val="0"/>
                <a:tint val="37000"/>
                <a:satMod val="300000"/>
              </a:schemeClr>
            </a:gs>
            <a:gs pos="100000">
              <a:schemeClr val="accent3">
                <a:shade val="80000"/>
                <a:hueOff val="93818"/>
                <a:satOff val="-613"/>
                <a:lumOff val="1052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microSD</a:t>
          </a:r>
          <a:endParaRPr lang="en-US" sz="2400" kern="1200" dirty="0"/>
        </a:p>
      </dsp:txBody>
      <dsp:txXfrm>
        <a:off x="6782186" y="264824"/>
        <a:ext cx="2054423" cy="1232654"/>
      </dsp:txXfrm>
    </dsp:sp>
    <dsp:sp modelId="{5DAB8D61-E27F-41FB-9309-81D35CAE2033}">
      <dsp:nvSpPr>
        <dsp:cNvPr id="0" name=""/>
        <dsp:cNvSpPr/>
      </dsp:nvSpPr>
      <dsp:spPr>
        <a:xfrm>
          <a:off x="2589" y="1702921"/>
          <a:ext cx="2054423" cy="1232654"/>
        </a:xfrm>
        <a:prstGeom prst="rect">
          <a:avLst/>
        </a:prstGeom>
        <a:gradFill rotWithShape="0">
          <a:gsLst>
            <a:gs pos="0">
              <a:schemeClr val="accent3">
                <a:shade val="80000"/>
                <a:hueOff val="125091"/>
                <a:satOff val="-818"/>
                <a:lumOff val="14031"/>
                <a:alphaOff val="0"/>
                <a:tint val="50000"/>
                <a:satMod val="300000"/>
              </a:schemeClr>
            </a:gs>
            <a:gs pos="35000">
              <a:schemeClr val="accent3">
                <a:shade val="80000"/>
                <a:hueOff val="125091"/>
                <a:satOff val="-818"/>
                <a:lumOff val="14031"/>
                <a:alphaOff val="0"/>
                <a:tint val="37000"/>
                <a:satMod val="300000"/>
              </a:schemeClr>
            </a:gs>
            <a:gs pos="100000">
              <a:schemeClr val="accent3">
                <a:shade val="80000"/>
                <a:hueOff val="125091"/>
                <a:satOff val="-818"/>
                <a:lumOff val="140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microSDHC</a:t>
          </a:r>
          <a:endParaRPr lang="en-US" sz="2400" kern="1200" dirty="0"/>
        </a:p>
      </dsp:txBody>
      <dsp:txXfrm>
        <a:off x="2589" y="1702921"/>
        <a:ext cx="2054423" cy="1232654"/>
      </dsp:txXfrm>
    </dsp:sp>
    <dsp:sp modelId="{A5436C62-2A75-43A7-A621-FC905DB47594}">
      <dsp:nvSpPr>
        <dsp:cNvPr id="0" name=""/>
        <dsp:cNvSpPr/>
      </dsp:nvSpPr>
      <dsp:spPr>
        <a:xfrm>
          <a:off x="2262455" y="1702921"/>
          <a:ext cx="2054423" cy="1232654"/>
        </a:xfrm>
        <a:prstGeom prst="rect">
          <a:avLst/>
        </a:prstGeom>
        <a:gradFill rotWithShape="0">
          <a:gsLst>
            <a:gs pos="0">
              <a:schemeClr val="accent3">
                <a:shade val="80000"/>
                <a:hueOff val="156364"/>
                <a:satOff val="-1022"/>
                <a:lumOff val="17539"/>
                <a:alphaOff val="0"/>
                <a:tint val="50000"/>
                <a:satMod val="300000"/>
              </a:schemeClr>
            </a:gs>
            <a:gs pos="35000">
              <a:schemeClr val="accent3">
                <a:shade val="80000"/>
                <a:hueOff val="156364"/>
                <a:satOff val="-1022"/>
                <a:lumOff val="17539"/>
                <a:alphaOff val="0"/>
                <a:tint val="37000"/>
                <a:satMod val="300000"/>
              </a:schemeClr>
            </a:gs>
            <a:gs pos="100000">
              <a:schemeClr val="accent3">
                <a:shade val="80000"/>
                <a:hueOff val="156364"/>
                <a:satOff val="-1022"/>
                <a:lumOff val="17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xD</a:t>
          </a:r>
          <a:r>
            <a:rPr lang="en-US" sz="2400" kern="1200" dirty="0" smtClean="0"/>
            <a:t> Picture Card</a:t>
          </a:r>
          <a:endParaRPr lang="en-US" sz="2400" kern="1200" dirty="0"/>
        </a:p>
      </dsp:txBody>
      <dsp:txXfrm>
        <a:off x="2262455" y="1702921"/>
        <a:ext cx="2054423" cy="1232654"/>
      </dsp:txXfrm>
    </dsp:sp>
    <dsp:sp modelId="{03138777-4673-42CE-9CA4-F266B9E7BB19}">
      <dsp:nvSpPr>
        <dsp:cNvPr id="0" name=""/>
        <dsp:cNvSpPr/>
      </dsp:nvSpPr>
      <dsp:spPr>
        <a:xfrm>
          <a:off x="4522321" y="1702921"/>
          <a:ext cx="2054423" cy="1232654"/>
        </a:xfrm>
        <a:prstGeom prst="rect">
          <a:avLst/>
        </a:prstGeom>
        <a:gradFill rotWithShape="0">
          <a:gsLst>
            <a:gs pos="0">
              <a:schemeClr val="accent3">
                <a:shade val="80000"/>
                <a:hueOff val="187636"/>
                <a:satOff val="-1227"/>
                <a:lumOff val="21046"/>
                <a:alphaOff val="0"/>
                <a:tint val="50000"/>
                <a:satMod val="300000"/>
              </a:schemeClr>
            </a:gs>
            <a:gs pos="35000">
              <a:schemeClr val="accent3">
                <a:shade val="80000"/>
                <a:hueOff val="187636"/>
                <a:satOff val="-1227"/>
                <a:lumOff val="21046"/>
                <a:alphaOff val="0"/>
                <a:tint val="37000"/>
                <a:satMod val="300000"/>
              </a:schemeClr>
            </a:gs>
            <a:gs pos="100000">
              <a:schemeClr val="accent3">
                <a:shade val="80000"/>
                <a:hueOff val="187636"/>
                <a:satOff val="-1227"/>
                <a:lumOff val="2104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Memory Stick</a:t>
          </a:r>
          <a:endParaRPr lang="en-US" sz="2400" kern="1200" dirty="0"/>
        </a:p>
      </dsp:txBody>
      <dsp:txXfrm>
        <a:off x="4522321" y="1702921"/>
        <a:ext cx="2054423" cy="1232654"/>
      </dsp:txXfrm>
    </dsp:sp>
    <dsp:sp modelId="{1676574A-B68D-43AF-84EF-CE9F633A13D1}">
      <dsp:nvSpPr>
        <dsp:cNvPr id="0" name=""/>
        <dsp:cNvSpPr/>
      </dsp:nvSpPr>
      <dsp:spPr>
        <a:xfrm>
          <a:off x="6782186" y="1702921"/>
          <a:ext cx="2054423" cy="1232654"/>
        </a:xfrm>
        <a:prstGeom prst="rect">
          <a:avLst/>
        </a:prstGeom>
        <a:gradFill rotWithShape="0">
          <a:gsLst>
            <a:gs pos="0">
              <a:schemeClr val="accent3">
                <a:shade val="80000"/>
                <a:hueOff val="218909"/>
                <a:satOff val="-1431"/>
                <a:lumOff val="24554"/>
                <a:alphaOff val="0"/>
                <a:tint val="50000"/>
                <a:satMod val="300000"/>
              </a:schemeClr>
            </a:gs>
            <a:gs pos="35000">
              <a:schemeClr val="accent3">
                <a:shade val="80000"/>
                <a:hueOff val="218909"/>
                <a:satOff val="-1431"/>
                <a:lumOff val="24554"/>
                <a:alphaOff val="0"/>
                <a:tint val="37000"/>
                <a:satMod val="300000"/>
              </a:schemeClr>
            </a:gs>
            <a:gs pos="100000">
              <a:schemeClr val="accent3">
                <a:shade val="80000"/>
                <a:hueOff val="218909"/>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Memory Stick Micro (M2)</a:t>
          </a:r>
          <a:endParaRPr lang="en-US" sz="2400" kern="1200" dirty="0"/>
        </a:p>
      </dsp:txBody>
      <dsp:txXfrm>
        <a:off x="6782186" y="1702921"/>
        <a:ext cx="2054423" cy="12326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B8767-DF33-4E11-9651-8E2B6AC2015B}">
      <dsp:nvSpPr>
        <dsp:cNvPr id="0" name=""/>
        <dsp:cNvSpPr/>
      </dsp:nvSpPr>
      <dsp:spPr>
        <a:xfrm>
          <a:off x="667256" y="1220"/>
          <a:ext cx="3573660" cy="2144196"/>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Describe cloud storage and explain its advantages</a:t>
          </a:r>
        </a:p>
      </dsp:txBody>
      <dsp:txXfrm>
        <a:off x="667256" y="1220"/>
        <a:ext cx="3573660" cy="2144196"/>
      </dsp:txXfrm>
    </dsp:sp>
    <dsp:sp modelId="{0F6532E0-C1D0-42B7-B445-CBA1B3CB46F0}">
      <dsp:nvSpPr>
        <dsp:cNvPr id="0" name=""/>
        <dsp:cNvSpPr/>
      </dsp:nvSpPr>
      <dsp:spPr>
        <a:xfrm>
          <a:off x="4598283" y="1220"/>
          <a:ext cx="3573660" cy="2144196"/>
        </a:xfrm>
        <a:prstGeom prst="rect">
          <a:avLst/>
        </a:prstGeom>
        <a:gradFill rotWithShape="0">
          <a:gsLst>
            <a:gs pos="0">
              <a:schemeClr val="accent4">
                <a:shade val="80000"/>
                <a:hueOff val="-58853"/>
                <a:satOff val="-1455"/>
                <a:lumOff val="8329"/>
                <a:alphaOff val="0"/>
                <a:shade val="51000"/>
                <a:satMod val="130000"/>
              </a:schemeClr>
            </a:gs>
            <a:gs pos="80000">
              <a:schemeClr val="accent4">
                <a:shade val="80000"/>
                <a:hueOff val="-58853"/>
                <a:satOff val="-1455"/>
                <a:lumOff val="8329"/>
                <a:alphaOff val="0"/>
                <a:shade val="93000"/>
                <a:satMod val="130000"/>
              </a:schemeClr>
            </a:gs>
            <a:gs pos="100000">
              <a:schemeClr val="accent4">
                <a:shade val="80000"/>
                <a:hueOff val="-58853"/>
                <a:satOff val="-1455"/>
                <a:lumOff val="83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Describe </a:t>
          </a:r>
          <a:r>
            <a:rPr lang="en-US" sz="2600" kern="1200" dirty="0"/>
            <a:t>the characteristics of optical discs</a:t>
          </a:r>
        </a:p>
      </dsp:txBody>
      <dsp:txXfrm>
        <a:off x="4598283" y="1220"/>
        <a:ext cx="3573660" cy="2144196"/>
      </dsp:txXfrm>
    </dsp:sp>
    <dsp:sp modelId="{7227D128-8F33-4744-8510-A40DC87310DA}">
      <dsp:nvSpPr>
        <dsp:cNvPr id="0" name=""/>
        <dsp:cNvSpPr/>
      </dsp:nvSpPr>
      <dsp:spPr>
        <a:xfrm>
          <a:off x="667256" y="2502783"/>
          <a:ext cx="3573660" cy="2144196"/>
        </a:xfrm>
        <a:prstGeom prst="rect">
          <a:avLst/>
        </a:prstGeom>
        <a:gradFill rotWithShape="0">
          <a:gsLst>
            <a:gs pos="0">
              <a:schemeClr val="accent4">
                <a:shade val="80000"/>
                <a:hueOff val="-117705"/>
                <a:satOff val="-2910"/>
                <a:lumOff val="16659"/>
                <a:alphaOff val="0"/>
                <a:shade val="51000"/>
                <a:satMod val="130000"/>
              </a:schemeClr>
            </a:gs>
            <a:gs pos="80000">
              <a:schemeClr val="accent4">
                <a:shade val="80000"/>
                <a:hueOff val="-117705"/>
                <a:satOff val="-2910"/>
                <a:lumOff val="16659"/>
                <a:alphaOff val="0"/>
                <a:shade val="93000"/>
                <a:satMod val="130000"/>
              </a:schemeClr>
            </a:gs>
            <a:gs pos="100000">
              <a:schemeClr val="accent4">
                <a:shade val="80000"/>
                <a:hueOff val="-117705"/>
                <a:satOff val="-2910"/>
                <a:lumOff val="166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Differentiate </a:t>
          </a:r>
          <a:r>
            <a:rPr lang="en-US" sz="2600" kern="1200" dirty="0"/>
            <a:t>among various types of optical discs: CDs, archive discs </a:t>
          </a:r>
          <a:r>
            <a:rPr lang="en-US" sz="2600" kern="1200" dirty="0" smtClean="0"/>
            <a:t>and Picture CDs, DVDs, and </a:t>
          </a:r>
          <a:r>
            <a:rPr lang="en-US" sz="2600" kern="1200" dirty="0" err="1" smtClean="0"/>
            <a:t>Blu</a:t>
          </a:r>
          <a:r>
            <a:rPr lang="en-US" sz="2600" kern="1200" dirty="0" smtClean="0"/>
            <a:t>-ray Discs</a:t>
          </a:r>
          <a:endParaRPr lang="en-US" sz="2600" kern="1200" dirty="0"/>
        </a:p>
      </dsp:txBody>
      <dsp:txXfrm>
        <a:off x="667256" y="2502783"/>
        <a:ext cx="3573660" cy="2144196"/>
      </dsp:txXfrm>
    </dsp:sp>
    <dsp:sp modelId="{C9916E98-50FD-4E9D-984A-BEFE40162D42}">
      <dsp:nvSpPr>
        <dsp:cNvPr id="0" name=""/>
        <dsp:cNvSpPr/>
      </dsp:nvSpPr>
      <dsp:spPr>
        <a:xfrm>
          <a:off x="4598283" y="2502783"/>
          <a:ext cx="3573660" cy="2144196"/>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Identify </a:t>
          </a:r>
          <a:r>
            <a:rPr lang="en-US" sz="2600" kern="1200" dirty="0"/>
            <a:t>the uses of tape, magnetic stripe cards, smart cards, microfilm </a:t>
          </a:r>
          <a:r>
            <a:rPr lang="en-US" sz="2600" kern="1200" dirty="0" smtClean="0"/>
            <a:t>and microfiche, and enterprise storage</a:t>
          </a:r>
          <a:endParaRPr lang="en-US" sz="2600" kern="1200" dirty="0"/>
        </a:p>
      </dsp:txBody>
      <dsp:txXfrm>
        <a:off x="4598283" y="2502783"/>
        <a:ext cx="3573660" cy="2144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43551-3BA8-430B-8F8B-7D4A08E80CCE}">
      <dsp:nvSpPr>
        <dsp:cNvPr id="0" name=""/>
        <dsp:cNvSpPr/>
      </dsp:nvSpPr>
      <dsp:spPr>
        <a:xfrm>
          <a:off x="0" y="28874"/>
          <a:ext cx="8839200" cy="223762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Storage holds data, instructions, and information for future use</a:t>
          </a:r>
          <a:endParaRPr lang="en-US" sz="4000" kern="1200" dirty="0"/>
        </a:p>
      </dsp:txBody>
      <dsp:txXfrm>
        <a:off x="109232" y="138106"/>
        <a:ext cx="8620736" cy="2019161"/>
      </dsp:txXfrm>
    </dsp:sp>
    <dsp:sp modelId="{3D0125FC-2938-4CAD-B1B4-CBACB21BE052}">
      <dsp:nvSpPr>
        <dsp:cNvPr id="0" name=""/>
        <dsp:cNvSpPr/>
      </dsp:nvSpPr>
      <dsp:spPr>
        <a:xfrm>
          <a:off x="0" y="2381700"/>
          <a:ext cx="8839200" cy="223762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A </a:t>
          </a:r>
          <a:r>
            <a:rPr lang="en-US" sz="4000" b="1" kern="1200" dirty="0" smtClean="0"/>
            <a:t>storage medium</a:t>
          </a:r>
          <a:r>
            <a:rPr lang="en-US" sz="4000" kern="1200" dirty="0" smtClean="0"/>
            <a:t> is the physical material on which a computer keeps data, instructions, and information</a:t>
          </a:r>
          <a:endParaRPr lang="en-US" sz="4000" kern="1200" dirty="0"/>
        </a:p>
      </dsp:txBody>
      <dsp:txXfrm>
        <a:off x="109232" y="2490932"/>
        <a:ext cx="8620736" cy="2019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050CE-659B-4260-94DC-72B271DCBEDA}">
      <dsp:nvSpPr>
        <dsp:cNvPr id="0" name=""/>
        <dsp:cNvSpPr/>
      </dsp:nvSpPr>
      <dsp:spPr>
        <a:xfrm>
          <a:off x="3352" y="0"/>
          <a:ext cx="2011680" cy="1511808"/>
        </a:xfrm>
        <a:prstGeom prst="upArrow">
          <a:avLst/>
        </a:prstGeom>
        <a:solidFill>
          <a:schemeClr val="accent4">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ABB765-CD24-4D95-8CFF-B1CB4F559850}">
      <dsp:nvSpPr>
        <dsp:cNvPr id="0" name=""/>
        <dsp:cNvSpPr/>
      </dsp:nvSpPr>
      <dsp:spPr>
        <a:xfrm>
          <a:off x="2075383" y="0"/>
          <a:ext cx="3413760" cy="15118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b="1" kern="1200" dirty="0" smtClean="0">
              <a:solidFill>
                <a:srgbClr val="5E8945"/>
              </a:solidFill>
            </a:rPr>
            <a:t>Reading</a:t>
          </a:r>
          <a:r>
            <a:rPr lang="en-US" sz="2400" b="0" kern="1200" dirty="0" smtClean="0"/>
            <a:t> is the process of transferring items from a storage medium into memory</a:t>
          </a:r>
          <a:endParaRPr lang="en-US" sz="2400" b="1" kern="1200" dirty="0"/>
        </a:p>
      </dsp:txBody>
      <dsp:txXfrm>
        <a:off x="2075383" y="0"/>
        <a:ext cx="3413760" cy="1511808"/>
      </dsp:txXfrm>
    </dsp:sp>
    <dsp:sp modelId="{8C2F344C-5442-41C3-8DB2-46E77B842F50}">
      <dsp:nvSpPr>
        <dsp:cNvPr id="0" name=""/>
        <dsp:cNvSpPr/>
      </dsp:nvSpPr>
      <dsp:spPr>
        <a:xfrm>
          <a:off x="606856" y="1637792"/>
          <a:ext cx="2011680" cy="1511808"/>
        </a:xfrm>
        <a:prstGeom prst="downArrow">
          <a:avLst/>
        </a:prstGeom>
        <a:solidFill>
          <a:schemeClr val="accent4">
            <a:shade val="50000"/>
            <a:hueOff val="-209432"/>
            <a:satOff val="-6337"/>
            <a:lumOff val="4161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E40A05-014F-422B-ADFD-C87E432AE4A7}">
      <dsp:nvSpPr>
        <dsp:cNvPr id="0" name=""/>
        <dsp:cNvSpPr/>
      </dsp:nvSpPr>
      <dsp:spPr>
        <a:xfrm>
          <a:off x="2678887" y="1637792"/>
          <a:ext cx="3413760" cy="15118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a:lnSpc>
              <a:spcPct val="90000"/>
            </a:lnSpc>
            <a:spcBef>
              <a:spcPct val="0"/>
            </a:spcBef>
            <a:spcAft>
              <a:spcPct val="35000"/>
            </a:spcAft>
          </a:pPr>
          <a:r>
            <a:rPr lang="en-US" sz="2400" b="1" kern="1200" dirty="0" smtClean="0">
              <a:solidFill>
                <a:srgbClr val="5E8945"/>
              </a:solidFill>
            </a:rPr>
            <a:t>Writing</a:t>
          </a:r>
          <a:r>
            <a:rPr lang="en-US" sz="2400" b="0" kern="1200" dirty="0" smtClean="0"/>
            <a:t> is the process of transferring items from memory to a storage medium</a:t>
          </a:r>
          <a:endParaRPr lang="en-US" sz="2400" kern="1200" dirty="0"/>
        </a:p>
      </dsp:txBody>
      <dsp:txXfrm>
        <a:off x="2678887" y="1637792"/>
        <a:ext cx="3413760" cy="15118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29297-1AA7-4F65-B029-699D69D666A7}">
      <dsp:nvSpPr>
        <dsp:cNvPr id="0" name=""/>
        <dsp:cNvSpPr/>
      </dsp:nvSpPr>
      <dsp:spPr>
        <a:xfrm>
          <a:off x="0" y="109537"/>
          <a:ext cx="1643062" cy="985837"/>
        </a:xfrm>
        <a:prstGeom prst="flowChartDocumen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Capacity</a:t>
          </a:r>
          <a:endParaRPr lang="en-US" sz="2200" kern="1200" dirty="0"/>
        </a:p>
      </dsp:txBody>
      <dsp:txXfrm>
        <a:off x="0" y="109537"/>
        <a:ext cx="1643062" cy="790587"/>
      </dsp:txXfrm>
    </dsp:sp>
    <dsp:sp modelId="{0B6C69EC-D597-4320-B265-DEFB0A153C6F}">
      <dsp:nvSpPr>
        <dsp:cNvPr id="0" name=""/>
        <dsp:cNvSpPr/>
      </dsp:nvSpPr>
      <dsp:spPr>
        <a:xfrm>
          <a:off x="1807368" y="109537"/>
          <a:ext cx="1643062" cy="985837"/>
        </a:xfrm>
        <a:prstGeom prst="flowChartDocumen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Platters</a:t>
          </a:r>
          <a:endParaRPr lang="en-US" sz="2200" kern="1200" dirty="0"/>
        </a:p>
      </dsp:txBody>
      <dsp:txXfrm>
        <a:off x="1807368" y="109537"/>
        <a:ext cx="1643062" cy="790587"/>
      </dsp:txXfrm>
    </dsp:sp>
    <dsp:sp modelId="{18476E8E-3F44-4B56-A13F-77E139DA7909}">
      <dsp:nvSpPr>
        <dsp:cNvPr id="0" name=""/>
        <dsp:cNvSpPr/>
      </dsp:nvSpPr>
      <dsp:spPr>
        <a:xfrm>
          <a:off x="3614737" y="109537"/>
          <a:ext cx="1643062" cy="985837"/>
        </a:xfrm>
        <a:prstGeom prst="flowChartDocumen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Read/Write Heads</a:t>
          </a:r>
          <a:endParaRPr lang="en-US" sz="2200" kern="1200" dirty="0"/>
        </a:p>
      </dsp:txBody>
      <dsp:txXfrm>
        <a:off x="3614737" y="109537"/>
        <a:ext cx="1643062" cy="790587"/>
      </dsp:txXfrm>
    </dsp:sp>
    <dsp:sp modelId="{313D93EF-4469-4C79-AD73-4438462872DE}">
      <dsp:nvSpPr>
        <dsp:cNvPr id="0" name=""/>
        <dsp:cNvSpPr/>
      </dsp:nvSpPr>
      <dsp:spPr>
        <a:xfrm>
          <a:off x="0" y="1259681"/>
          <a:ext cx="1643062" cy="985837"/>
        </a:xfrm>
        <a:prstGeom prst="flowChartDocumen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Cylinders</a:t>
          </a:r>
          <a:endParaRPr lang="en-US" sz="2200" kern="1200" dirty="0"/>
        </a:p>
      </dsp:txBody>
      <dsp:txXfrm>
        <a:off x="0" y="1259681"/>
        <a:ext cx="1643062" cy="790587"/>
      </dsp:txXfrm>
    </dsp:sp>
    <dsp:sp modelId="{109434DE-70C7-45AB-A96F-057ED3F46242}">
      <dsp:nvSpPr>
        <dsp:cNvPr id="0" name=""/>
        <dsp:cNvSpPr/>
      </dsp:nvSpPr>
      <dsp:spPr>
        <a:xfrm>
          <a:off x="1807368" y="1259681"/>
          <a:ext cx="1643062" cy="985837"/>
        </a:xfrm>
        <a:prstGeom prst="flowChartDocumen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Sectors and Tracks</a:t>
          </a:r>
          <a:endParaRPr lang="en-US" sz="2200" kern="1200" dirty="0"/>
        </a:p>
      </dsp:txBody>
      <dsp:txXfrm>
        <a:off x="1807368" y="1259681"/>
        <a:ext cx="1643062" cy="790587"/>
      </dsp:txXfrm>
    </dsp:sp>
    <dsp:sp modelId="{A322F98F-984F-4972-AEDD-761D4E2463AF}">
      <dsp:nvSpPr>
        <dsp:cNvPr id="0" name=""/>
        <dsp:cNvSpPr/>
      </dsp:nvSpPr>
      <dsp:spPr>
        <a:xfrm>
          <a:off x="3614737" y="1259681"/>
          <a:ext cx="1643062" cy="985837"/>
        </a:xfrm>
        <a:prstGeom prst="flowChartDocumen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Revolutions per Minute</a:t>
          </a:r>
          <a:endParaRPr lang="en-US" sz="2200" kern="1200" dirty="0"/>
        </a:p>
      </dsp:txBody>
      <dsp:txXfrm>
        <a:off x="3614737" y="1259681"/>
        <a:ext cx="1643062" cy="790587"/>
      </dsp:txXfrm>
    </dsp:sp>
    <dsp:sp modelId="{C2286E10-1D5D-4ABA-8DB1-90ABA55A8463}">
      <dsp:nvSpPr>
        <dsp:cNvPr id="0" name=""/>
        <dsp:cNvSpPr/>
      </dsp:nvSpPr>
      <dsp:spPr>
        <a:xfrm>
          <a:off x="903684" y="2409825"/>
          <a:ext cx="1643062" cy="985837"/>
        </a:xfrm>
        <a:prstGeom prst="flowChartDocumen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Transfer Rate</a:t>
          </a:r>
          <a:endParaRPr lang="en-US" sz="2200" kern="1200" dirty="0"/>
        </a:p>
      </dsp:txBody>
      <dsp:txXfrm>
        <a:off x="903684" y="2409825"/>
        <a:ext cx="1643062" cy="790587"/>
      </dsp:txXfrm>
    </dsp:sp>
    <dsp:sp modelId="{0597AAC5-A8DF-4BE2-AC0A-811E51033278}">
      <dsp:nvSpPr>
        <dsp:cNvPr id="0" name=""/>
        <dsp:cNvSpPr/>
      </dsp:nvSpPr>
      <dsp:spPr>
        <a:xfrm>
          <a:off x="2711053" y="2409825"/>
          <a:ext cx="1643062" cy="985837"/>
        </a:xfrm>
        <a:prstGeom prst="flowChartDocumen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Access Time</a:t>
          </a:r>
          <a:endParaRPr lang="en-US" sz="2200" kern="1200" dirty="0"/>
        </a:p>
      </dsp:txBody>
      <dsp:txXfrm>
        <a:off x="2711053" y="2409825"/>
        <a:ext cx="1643062" cy="790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72E5E-02DD-47F5-8E22-A06603D8E6F2}">
      <dsp:nvSpPr>
        <dsp:cNvPr id="0" name=""/>
        <dsp:cNvSpPr/>
      </dsp:nvSpPr>
      <dsp:spPr>
        <a:xfrm>
          <a:off x="0" y="0"/>
          <a:ext cx="8839200" cy="14525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An </a:t>
          </a:r>
          <a:r>
            <a:rPr lang="en-US" sz="2900" b="1" kern="1200" dirty="0" smtClean="0"/>
            <a:t>external hard disk </a:t>
          </a:r>
          <a:r>
            <a:rPr lang="en-US" sz="2900" b="0" kern="1200" dirty="0" smtClean="0"/>
            <a:t>is a separate free-standing hard disk that connects to your computer with a cable or wirelessly</a:t>
          </a:r>
          <a:endParaRPr lang="en-US" sz="2900" kern="1200" dirty="0"/>
        </a:p>
      </dsp:txBody>
      <dsp:txXfrm>
        <a:off x="1913096" y="0"/>
        <a:ext cx="6926103" cy="1452562"/>
      </dsp:txXfrm>
    </dsp:sp>
    <dsp:sp modelId="{E9C37E24-AD86-4393-A308-B6EE44D6EBF2}">
      <dsp:nvSpPr>
        <dsp:cNvPr id="0" name=""/>
        <dsp:cNvSpPr/>
      </dsp:nvSpPr>
      <dsp:spPr>
        <a:xfrm>
          <a:off x="145256" y="145256"/>
          <a:ext cx="1767840" cy="1162049"/>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89818F1-8021-466C-A928-6380B9E04361}">
      <dsp:nvSpPr>
        <dsp:cNvPr id="0" name=""/>
        <dsp:cNvSpPr/>
      </dsp:nvSpPr>
      <dsp:spPr>
        <a:xfrm>
          <a:off x="0" y="1597818"/>
          <a:ext cx="8839200" cy="14525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A </a:t>
          </a:r>
          <a:r>
            <a:rPr lang="en-US" sz="2900" b="1" kern="1200" dirty="0" smtClean="0"/>
            <a:t>removable hard disk</a:t>
          </a:r>
          <a:r>
            <a:rPr lang="en-US" sz="2900" b="0" kern="1200" dirty="0" smtClean="0"/>
            <a:t> is a hard disk that you insert and remove from a drive</a:t>
          </a:r>
          <a:endParaRPr lang="en-US" sz="2900" kern="1200" dirty="0"/>
        </a:p>
      </dsp:txBody>
      <dsp:txXfrm>
        <a:off x="1913096" y="1597818"/>
        <a:ext cx="6926103" cy="1452562"/>
      </dsp:txXfrm>
    </dsp:sp>
    <dsp:sp modelId="{4C429D98-426A-4333-A0A2-0E26A73E38B2}">
      <dsp:nvSpPr>
        <dsp:cNvPr id="0" name=""/>
        <dsp:cNvSpPr/>
      </dsp:nvSpPr>
      <dsp:spPr>
        <a:xfrm>
          <a:off x="145256" y="1743074"/>
          <a:ext cx="1767840" cy="1162049"/>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90AFB99-7D40-4613-AEB6-DA6685A9F3FD}">
      <dsp:nvSpPr>
        <dsp:cNvPr id="0" name=""/>
        <dsp:cNvSpPr/>
      </dsp:nvSpPr>
      <dsp:spPr>
        <a:xfrm>
          <a:off x="0" y="3195637"/>
          <a:ext cx="8839200" cy="145256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Internal and external hard disks are available in miniature sizes (miniature hard disks)</a:t>
          </a:r>
          <a:endParaRPr lang="en-US" sz="2900" kern="1200" dirty="0"/>
        </a:p>
      </dsp:txBody>
      <dsp:txXfrm>
        <a:off x="1913096" y="3195637"/>
        <a:ext cx="6926103" cy="1452562"/>
      </dsp:txXfrm>
    </dsp:sp>
    <dsp:sp modelId="{C82E024B-9F4F-4722-AA71-EA1D52EEE342}">
      <dsp:nvSpPr>
        <dsp:cNvPr id="0" name=""/>
        <dsp:cNvSpPr/>
      </dsp:nvSpPr>
      <dsp:spPr>
        <a:xfrm>
          <a:off x="145256" y="3340893"/>
          <a:ext cx="1767840" cy="1162049"/>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A41D4-F6AE-45CA-9B07-23EEE33053C7}">
      <dsp:nvSpPr>
        <dsp:cNvPr id="0" name=""/>
        <dsp:cNvSpPr/>
      </dsp:nvSpPr>
      <dsp:spPr>
        <a:xfrm>
          <a:off x="673553" y="1490"/>
          <a:ext cx="2225092" cy="1335055"/>
        </a:xfrm>
        <a:prstGeom prst="foldedCorner">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SATA</a:t>
          </a:r>
          <a:endParaRPr lang="en-US" sz="5100" kern="1200" dirty="0"/>
        </a:p>
      </dsp:txBody>
      <dsp:txXfrm>
        <a:off x="673553" y="1490"/>
        <a:ext cx="2225092" cy="1112541"/>
      </dsp:txXfrm>
    </dsp:sp>
    <dsp:sp modelId="{79B56EBE-36ED-4AD0-B477-6F61E551BBB3}">
      <dsp:nvSpPr>
        <dsp:cNvPr id="0" name=""/>
        <dsp:cNvSpPr/>
      </dsp:nvSpPr>
      <dsp:spPr>
        <a:xfrm>
          <a:off x="3121154" y="1490"/>
          <a:ext cx="2225092" cy="1335055"/>
        </a:xfrm>
        <a:prstGeom prst="foldedCorner">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EIDE</a:t>
          </a:r>
          <a:endParaRPr lang="en-US" sz="5100" kern="1200" dirty="0"/>
        </a:p>
      </dsp:txBody>
      <dsp:txXfrm>
        <a:off x="3121154" y="1490"/>
        <a:ext cx="2225092" cy="1112541"/>
      </dsp:txXfrm>
    </dsp:sp>
    <dsp:sp modelId="{982A66B8-B716-4593-932E-65DF2377AC8B}">
      <dsp:nvSpPr>
        <dsp:cNvPr id="0" name=""/>
        <dsp:cNvSpPr/>
      </dsp:nvSpPr>
      <dsp:spPr>
        <a:xfrm>
          <a:off x="673553" y="1559054"/>
          <a:ext cx="2225092" cy="1335055"/>
        </a:xfrm>
        <a:prstGeom prst="foldedCorner">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SCSI</a:t>
          </a:r>
          <a:endParaRPr lang="en-US" sz="5100" kern="1200" dirty="0"/>
        </a:p>
      </dsp:txBody>
      <dsp:txXfrm>
        <a:off x="673553" y="1559054"/>
        <a:ext cx="2225092" cy="1112541"/>
      </dsp:txXfrm>
    </dsp:sp>
    <dsp:sp modelId="{E07AE12B-2FBB-4C32-8F2F-DEA667C9DD5C}">
      <dsp:nvSpPr>
        <dsp:cNvPr id="0" name=""/>
        <dsp:cNvSpPr/>
      </dsp:nvSpPr>
      <dsp:spPr>
        <a:xfrm>
          <a:off x="3121154" y="1559054"/>
          <a:ext cx="2225092" cy="1335055"/>
        </a:xfrm>
        <a:prstGeom prst="foldedCorner">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SAS</a:t>
          </a:r>
          <a:endParaRPr lang="en-US" sz="5100" kern="1200" dirty="0"/>
        </a:p>
      </dsp:txBody>
      <dsp:txXfrm>
        <a:off x="3121154" y="1559054"/>
        <a:ext cx="2225092" cy="11125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2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2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4#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9">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2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List2#5">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8.xml><?xml version="1.0" encoding="utf-8"?>
<dgm:layoutDef xmlns:dgm="http://schemas.openxmlformats.org/drawingml/2006/diagram" xmlns:a="http://schemas.openxmlformats.org/drawingml/2006/main" uniqueId="urn:microsoft.com/office/officeart/2005/8/layout/pList2#6">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9.xml><?xml version="1.0" encoding="utf-8"?>
<dgm:layoutDef xmlns:dgm="http://schemas.openxmlformats.org/drawingml/2006/diagram" xmlns:a="http://schemas.openxmlformats.org/drawingml/2006/main" uniqueId="urn:microsoft.com/office/officeart/2005/8/layout/default#2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1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F255E5-A769-4858-AA6E-76CBD47D530D}" type="datetimeFigureOut">
              <a:rPr lang="en-US" smtClean="0"/>
              <a:pPr/>
              <a:t>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CD03E8-E13F-4BA1-80B4-2581DF04E3D2}" type="slidenum">
              <a:rPr lang="en-US" smtClean="0"/>
              <a:pPr/>
              <a:t>‹#›</a:t>
            </a:fld>
            <a:endParaRPr lang="en-US"/>
          </a:p>
        </p:txBody>
      </p:sp>
    </p:spTree>
    <p:extLst>
      <p:ext uri="{BB962C8B-B14F-4D97-AF65-F5344CB8AC3E}">
        <p14:creationId xmlns:p14="http://schemas.microsoft.com/office/powerpoint/2010/main" val="870346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1ACEF-6E31-49EA-9B4B-336BC171E6AE}" type="datetimeFigureOut">
              <a:rPr lang="en-US" smtClean="0"/>
              <a:pPr/>
              <a:t>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81F64-38B6-442F-BAD6-2D03BCFD5B11}" type="slidenum">
              <a:rPr lang="en-US" smtClean="0"/>
              <a:pPr/>
              <a:t>‹#›</a:t>
            </a:fld>
            <a:endParaRPr lang="en-US"/>
          </a:p>
        </p:txBody>
      </p:sp>
    </p:spTree>
    <p:extLst>
      <p:ext uri="{BB962C8B-B14F-4D97-AF65-F5344CB8AC3E}">
        <p14:creationId xmlns:p14="http://schemas.microsoft.com/office/powerpoint/2010/main" val="81606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0" name="Picture 6"/>
          <p:cNvPicPr>
            <a:picLocks noChangeAspect="1" noChangeArrowheads="1"/>
          </p:cNvPicPr>
          <p:nvPr userDrawn="1"/>
        </p:nvPicPr>
        <p:blipFill>
          <a:blip r:embed="rId2" cstate="print"/>
          <a:srcRect/>
          <a:stretch>
            <a:fillRect/>
          </a:stretch>
        </p:blipFill>
        <p:spPr bwMode="auto">
          <a:xfrm>
            <a:off x="5102211" y="3200400"/>
            <a:ext cx="4041789" cy="3657600"/>
          </a:xfrm>
          <a:prstGeom prst="rect">
            <a:avLst/>
          </a:prstGeom>
          <a:noFill/>
          <a:ln w="9525">
            <a:noFill/>
            <a:miter lim="800000"/>
            <a:headEnd/>
            <a:tailEnd/>
          </a:ln>
          <a:effectLst/>
        </p:spPr>
      </p:pic>
      <p:sp>
        <p:nvSpPr>
          <p:cNvPr id="6" name="Title 1"/>
          <p:cNvSpPr txBox="1">
            <a:spLocks/>
          </p:cNvSpPr>
          <p:nvPr userDrawn="1"/>
        </p:nvSpPr>
        <p:spPr>
          <a:xfrm>
            <a:off x="1219200" y="5486400"/>
            <a:ext cx="3581400" cy="685800"/>
          </a:xfrm>
          <a:prstGeom prst="rect">
            <a:avLst/>
          </a:prstGeom>
        </p:spPr>
        <p:txBody>
          <a:bodyPr vert="horz" lIns="91440" tIns="45720" rIns="91440" bIns="45720" rtlCol="0" anchor="ctr">
            <a:normAutofit lnSpcReduction="10000"/>
          </a:bodyPr>
          <a:lstStyle>
            <a:lvl1pPr algn="l">
              <a:defRPr sz="4800">
                <a:latin typeface="Arial Black"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Arial Black" pitchFamily="34" charset="0"/>
                <a:ea typeface="+mj-ea"/>
                <a:cs typeface="+mj-cs"/>
              </a:rPr>
              <a:t>Your Interactive Guide to the Digital World</a:t>
            </a:r>
          </a:p>
        </p:txBody>
      </p:sp>
      <p:sp>
        <p:nvSpPr>
          <p:cNvPr id="7" name="Rectangle 6"/>
          <p:cNvSpPr/>
          <p:nvPr userDrawn="1"/>
        </p:nvSpPr>
        <p:spPr>
          <a:xfrm>
            <a:off x="0" y="4267200"/>
            <a:ext cx="4876800" cy="1077218"/>
          </a:xfrm>
          <a:prstGeom prst="rect">
            <a:avLst/>
          </a:prstGeom>
        </p:spPr>
        <p:txBody>
          <a:bodyPr wrap="square">
            <a:spAutoFit/>
          </a:bodyPr>
          <a:lstStyle/>
          <a:p>
            <a:r>
              <a:rPr lang="en-US" sz="3200" dirty="0" smtClean="0">
                <a:latin typeface="Arial Black" pitchFamily="34" charset="0"/>
              </a:rPr>
              <a:t>Discovering </a:t>
            </a:r>
            <a:br>
              <a:rPr lang="en-US" sz="3200" dirty="0" smtClean="0">
                <a:latin typeface="Arial Black" pitchFamily="34" charset="0"/>
              </a:rPr>
            </a:br>
            <a:r>
              <a:rPr lang="en-US" sz="3200" dirty="0" smtClean="0">
                <a:latin typeface="Arial Black" pitchFamily="34" charset="0"/>
              </a:rPr>
              <a:t>	Computers 2012</a:t>
            </a:r>
            <a:endParaRPr lang="en-US" sz="3200" dirty="0">
              <a:latin typeface="Arial Black" pitchFamily="34" charset="0"/>
            </a:endParaRPr>
          </a:p>
        </p:txBody>
      </p:sp>
      <p:sp>
        <p:nvSpPr>
          <p:cNvPr id="8" name="Rectangle 6"/>
          <p:cNvSpPr/>
          <p:nvPr userDrawn="1"/>
        </p:nvSpPr>
        <p:spPr>
          <a:xfrm>
            <a:off x="127000" y="152400"/>
            <a:ext cx="4876800" cy="1077218"/>
          </a:xfrm>
          <a:prstGeom prst="rect">
            <a:avLst/>
          </a:prstGeom>
        </p:spPr>
        <p:txBody>
          <a:bodyPr wrap="square">
            <a:spAutoFit/>
          </a:bodyPr>
          <a:lstStyle/>
          <a:p>
            <a:r>
              <a:rPr lang="en-US" sz="3200" dirty="0" smtClean="0">
                <a:latin typeface="Arial Black" pitchFamily="34" charset="0"/>
              </a:rPr>
              <a:t>Chapter 4</a:t>
            </a:r>
          </a:p>
          <a:p>
            <a:r>
              <a:rPr lang="en-US" sz="3200" dirty="0" smtClean="0">
                <a:latin typeface="Arial Black" pitchFamily="34" charset="0"/>
              </a:rPr>
              <a:t>Storage</a:t>
            </a:r>
            <a:endParaRPr lang="en-US" sz="3200" dirty="0">
              <a:latin typeface="Arial Black"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7</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7</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400800"/>
            <a:ext cx="3810000" cy="457200"/>
          </a:xfrm>
          <a:prstGeom prst="rect">
            <a:avLst/>
          </a:prstGeom>
        </p:spPr>
        <p:txBody>
          <a:bodyPr/>
          <a:lstStyle/>
          <a:p>
            <a:r>
              <a:rPr lang="en-US" smtClean="0"/>
              <a:t>Discovering Computers 2012: Chapter 7</a:t>
            </a:r>
            <a:endParaRPr lang="en-US" dirty="0"/>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7</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743200" y="6400800"/>
            <a:ext cx="3810000" cy="457200"/>
          </a:xfrm>
          <a:prstGeom prst="rect">
            <a:avLst/>
          </a:prstGeom>
        </p:spPr>
        <p:txBody>
          <a:bodyPr/>
          <a:lstStyle/>
          <a:p>
            <a:r>
              <a:rPr lang="en-US" smtClean="0"/>
              <a:t>Discovering Computers 2012: Chapter 7</a:t>
            </a:r>
            <a:endParaRPr lang="en-US" dirty="0" smtClean="0"/>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2743200" y="6400800"/>
            <a:ext cx="3810000" cy="457200"/>
          </a:xfrm>
          <a:prstGeom prst="rect">
            <a:avLst/>
          </a:prstGeom>
        </p:spPr>
        <p:txBody>
          <a:bodyPr/>
          <a:lstStyle/>
          <a:p>
            <a:r>
              <a:rPr lang="en-US" smtClean="0"/>
              <a:t>Discovering Computers 2012: Chapter 7</a:t>
            </a:r>
            <a:endParaRPr lang="en-US" dirty="0"/>
          </a:p>
        </p:txBody>
      </p:sp>
      <p:sp>
        <p:nvSpPr>
          <p:cNvPr id="9" name="Slide Number Placeholder 8"/>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
        <p:nvSpPr>
          <p:cNvPr id="10"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7</a:t>
            </a:r>
            <a:endParaRPr lang="en-US"/>
          </a:p>
        </p:txBody>
      </p:sp>
      <p:sp>
        <p:nvSpPr>
          <p:cNvPr id="5" name="Slide Number Placeholder 4"/>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7</a:t>
            </a:r>
            <a:endParaRPr lang="en-US"/>
          </a:p>
        </p:txBody>
      </p:sp>
      <p:sp>
        <p:nvSpPr>
          <p:cNvPr id="4" name="Slide Number Placeholder 3"/>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7</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Discovering Computers 2012: Chapter 7</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600200"/>
            <a:ext cx="88392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p:nvSpPr>
        <p:spPr>
          <a:xfrm>
            <a:off x="0" y="1219200"/>
            <a:ext cx="9144000" cy="457200"/>
          </a:xfrm>
          <a:prstGeom prst="rect">
            <a:avLst/>
          </a:prstGeom>
          <a:gradFill flip="none" rotWithShape="1">
            <a:gsLst>
              <a:gs pos="0">
                <a:srgbClr val="5E8945"/>
              </a:gs>
              <a:gs pos="64999">
                <a:srgbClr val="F0EBD5"/>
              </a:gs>
              <a:gs pos="100000">
                <a:srgbClr val="D1C39F"/>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4400" y="6248400"/>
            <a:ext cx="609600" cy="609600"/>
          </a:xfrm>
          <a:prstGeom prst="rect">
            <a:avLst/>
          </a:prstGeom>
          <a:solidFill>
            <a:srgbClr val="5E894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
        <p:nvSpPr>
          <p:cNvPr id="8"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Discovering Computers 2012: Chapter 7</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dt="0"/>
  <p:txStyles>
    <p:titleStyle>
      <a:lvl1pPr algn="l" defTabSz="914400" rtl="0" eaLnBrk="1" latinLnBrk="0" hangingPunct="1">
        <a:spcBef>
          <a:spcPct val="0"/>
        </a:spcBef>
        <a:buNone/>
        <a:defRPr sz="4000" b="1" kern="1200">
          <a:solidFill>
            <a:schemeClr val="accent4">
              <a:lumMod val="75000"/>
            </a:schemeClr>
          </a:solidFill>
          <a:latin typeface="+mj-lt"/>
          <a:ea typeface="+mj-ea"/>
          <a:cs typeface="Arial" pitchFamily="34" charset="0"/>
        </a:defRPr>
      </a:lvl1pPr>
    </p:titleStyle>
    <p:bodyStyle>
      <a:lvl1pPr marL="342900" indent="-342900" algn="l" defTabSz="914400" rtl="0" eaLnBrk="1" latinLnBrk="0" hangingPunct="1">
        <a:spcBef>
          <a:spcPct val="20000"/>
        </a:spcBef>
        <a:buClr>
          <a:schemeClr val="accent4">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www.computerhope.com/jargon/b/bps.htm" TargetMode="External"/><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gif"/></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07_IS_thumbdrive_a.wm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3" name="Content Placeholder 2"/>
          <p:cNvSpPr>
            <a:spLocks noGrp="1"/>
          </p:cNvSpPr>
          <p:nvPr>
            <p:ph idx="1"/>
          </p:nvPr>
        </p:nvSpPr>
        <p:spPr>
          <a:xfrm>
            <a:off x="152400" y="1600200"/>
            <a:ext cx="3581400" cy="4648200"/>
          </a:xfrm>
        </p:spPr>
        <p:txBody>
          <a:bodyPr/>
          <a:lstStyle/>
          <a:p>
            <a:r>
              <a:rPr lang="en-US" dirty="0" smtClean="0"/>
              <a:t>Hard disks can store data using longitudinal recording or perpendicular recording</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10</a:t>
            </a:fld>
            <a:endParaRPr lang="en-US"/>
          </a:p>
        </p:txBody>
      </p:sp>
      <p:sp>
        <p:nvSpPr>
          <p:cNvPr id="6" name="Text Placeholder 5"/>
          <p:cNvSpPr>
            <a:spLocks noGrp="1"/>
          </p:cNvSpPr>
          <p:nvPr>
            <p:ph type="body" sz="quarter" idx="13"/>
          </p:nvPr>
        </p:nvSpPr>
        <p:spPr>
          <a:xfrm>
            <a:off x="152400" y="6400800"/>
            <a:ext cx="1676400" cy="457200"/>
          </a:xfrm>
        </p:spPr>
        <p:txBody>
          <a:bodyPr>
            <a:noAutofit/>
          </a:bodyPr>
          <a:lstStyle/>
          <a:p>
            <a:r>
              <a:rPr lang="en-US" dirty="0" smtClean="0"/>
              <a:t>Page 356 </a:t>
            </a:r>
          </a:p>
          <a:p>
            <a:r>
              <a:rPr lang="en-US" dirty="0" smtClean="0"/>
              <a:t>Figure 7-6</a:t>
            </a:r>
            <a:endParaRPr lang="en-US" dirty="0"/>
          </a:p>
        </p:txBody>
      </p:sp>
      <p:pic>
        <p:nvPicPr>
          <p:cNvPr id="7" name="Picture 6" descr="CFig7-06.gif"/>
          <p:cNvPicPr>
            <a:picLocks noChangeAspect="1"/>
          </p:cNvPicPr>
          <p:nvPr/>
        </p:nvPicPr>
        <p:blipFill>
          <a:blip r:embed="rId3"/>
          <a:stretch>
            <a:fillRect/>
          </a:stretch>
        </p:blipFill>
        <p:spPr>
          <a:xfrm>
            <a:off x="3962400" y="1752600"/>
            <a:ext cx="4881563" cy="43520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3" name="Content Placeholder 2"/>
          <p:cNvSpPr>
            <a:spLocks noGrp="1"/>
          </p:cNvSpPr>
          <p:nvPr>
            <p:ph idx="1"/>
          </p:nvPr>
        </p:nvSpPr>
        <p:spPr>
          <a:xfrm>
            <a:off x="152400" y="1600200"/>
            <a:ext cx="5638800" cy="4648200"/>
          </a:xfrm>
        </p:spPr>
        <p:txBody>
          <a:bodyPr/>
          <a:lstStyle/>
          <a:p>
            <a:r>
              <a:rPr lang="en-US" dirty="0" smtClean="0"/>
              <a:t>Characteristics of a hard disk include:</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11</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357 </a:t>
            </a:r>
          </a:p>
          <a:p>
            <a:r>
              <a:rPr lang="en-US" dirty="0" smtClean="0"/>
              <a:t>Figure 7-8</a:t>
            </a:r>
            <a:endParaRPr lang="en-US" dirty="0"/>
          </a:p>
        </p:txBody>
      </p:sp>
      <p:graphicFrame>
        <p:nvGraphicFramePr>
          <p:cNvPr id="7" name="Diagram 6"/>
          <p:cNvGraphicFramePr/>
          <p:nvPr/>
        </p:nvGraphicFramePr>
        <p:xfrm>
          <a:off x="152400" y="2743200"/>
          <a:ext cx="5257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Fig7-08.gif"/>
          <p:cNvPicPr>
            <a:picLocks noChangeAspect="1"/>
          </p:cNvPicPr>
          <p:nvPr/>
        </p:nvPicPr>
        <p:blipFill>
          <a:blip r:embed="rId8"/>
          <a:stretch>
            <a:fillRect/>
          </a:stretch>
        </p:blipFill>
        <p:spPr>
          <a:xfrm>
            <a:off x="5699760" y="1577107"/>
            <a:ext cx="3093796" cy="2361677"/>
          </a:xfrm>
          <a:prstGeom prst="rect">
            <a:avLst/>
          </a:prstGeom>
        </p:spPr>
      </p:pic>
      <p:pic>
        <p:nvPicPr>
          <p:cNvPr id="9" name="Content Placeholder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5000" y="4145280"/>
            <a:ext cx="3078556" cy="195779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41429297-1AA7-4F65-B029-699D69D666A7}"/>
                                            </p:graphicEl>
                                          </p:spTgt>
                                        </p:tgtEl>
                                        <p:attrNameLst>
                                          <p:attrName>style.visibility</p:attrName>
                                        </p:attrNameLst>
                                      </p:cBhvr>
                                      <p:to>
                                        <p:strVal val="visible"/>
                                      </p:to>
                                    </p:set>
                                    <p:animEffect transition="in" filter="dissolve">
                                      <p:cBhvr>
                                        <p:cTn id="11" dur="500"/>
                                        <p:tgtEl>
                                          <p:spTgt spid="7">
                                            <p:graphicEl>
                                              <a:dgm id="{41429297-1AA7-4F65-B029-699D69D666A7}"/>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0B6C69EC-D597-4320-B265-DEFB0A153C6F}"/>
                                            </p:graphicEl>
                                          </p:spTgt>
                                        </p:tgtEl>
                                        <p:attrNameLst>
                                          <p:attrName>style.visibility</p:attrName>
                                        </p:attrNameLst>
                                      </p:cBhvr>
                                      <p:to>
                                        <p:strVal val="visible"/>
                                      </p:to>
                                    </p:set>
                                    <p:animEffect transition="in" filter="dissolve">
                                      <p:cBhvr>
                                        <p:cTn id="15" dur="500"/>
                                        <p:tgtEl>
                                          <p:spTgt spid="7">
                                            <p:graphicEl>
                                              <a:dgm id="{0B6C69EC-D597-4320-B265-DEFB0A153C6F}"/>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18476E8E-3F44-4B56-A13F-77E139DA7909}"/>
                                            </p:graphicEl>
                                          </p:spTgt>
                                        </p:tgtEl>
                                        <p:attrNameLst>
                                          <p:attrName>style.visibility</p:attrName>
                                        </p:attrNameLst>
                                      </p:cBhvr>
                                      <p:to>
                                        <p:strVal val="visible"/>
                                      </p:to>
                                    </p:set>
                                    <p:animEffect transition="in" filter="dissolve">
                                      <p:cBhvr>
                                        <p:cTn id="19" dur="500"/>
                                        <p:tgtEl>
                                          <p:spTgt spid="7">
                                            <p:graphicEl>
                                              <a:dgm id="{18476E8E-3F44-4B56-A13F-77E139DA7909}"/>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313D93EF-4469-4C79-AD73-4438462872DE}"/>
                                            </p:graphicEl>
                                          </p:spTgt>
                                        </p:tgtEl>
                                        <p:attrNameLst>
                                          <p:attrName>style.visibility</p:attrName>
                                        </p:attrNameLst>
                                      </p:cBhvr>
                                      <p:to>
                                        <p:strVal val="visible"/>
                                      </p:to>
                                    </p:set>
                                    <p:animEffect transition="in" filter="dissolve">
                                      <p:cBhvr>
                                        <p:cTn id="23" dur="500"/>
                                        <p:tgtEl>
                                          <p:spTgt spid="7">
                                            <p:graphicEl>
                                              <a:dgm id="{313D93EF-4469-4C79-AD73-4438462872DE}"/>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109434DE-70C7-45AB-A96F-057ED3F46242}"/>
                                            </p:graphicEl>
                                          </p:spTgt>
                                        </p:tgtEl>
                                        <p:attrNameLst>
                                          <p:attrName>style.visibility</p:attrName>
                                        </p:attrNameLst>
                                      </p:cBhvr>
                                      <p:to>
                                        <p:strVal val="visible"/>
                                      </p:to>
                                    </p:set>
                                    <p:animEffect transition="in" filter="dissolve">
                                      <p:cBhvr>
                                        <p:cTn id="27" dur="500"/>
                                        <p:tgtEl>
                                          <p:spTgt spid="7">
                                            <p:graphicEl>
                                              <a:dgm id="{109434DE-70C7-45AB-A96F-057ED3F46242}"/>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7">
                                            <p:graphicEl>
                                              <a:dgm id="{A322F98F-984F-4972-AEDD-761D4E2463AF}"/>
                                            </p:graphicEl>
                                          </p:spTgt>
                                        </p:tgtEl>
                                        <p:attrNameLst>
                                          <p:attrName>style.visibility</p:attrName>
                                        </p:attrNameLst>
                                      </p:cBhvr>
                                      <p:to>
                                        <p:strVal val="visible"/>
                                      </p:to>
                                    </p:set>
                                    <p:animEffect transition="in" filter="dissolve">
                                      <p:cBhvr>
                                        <p:cTn id="31" dur="500"/>
                                        <p:tgtEl>
                                          <p:spTgt spid="7">
                                            <p:graphicEl>
                                              <a:dgm id="{A322F98F-984F-4972-AEDD-761D4E2463AF}"/>
                                            </p:graphicEl>
                                          </p:spTgt>
                                        </p:tgtEl>
                                      </p:cBhvr>
                                    </p:animEffect>
                                  </p:childTnLst>
                                </p:cTn>
                              </p:par>
                            </p:childTnLst>
                          </p:cTn>
                        </p:par>
                        <p:par>
                          <p:cTn id="32" fill="hold">
                            <p:stCondLst>
                              <p:cond delay="17500"/>
                            </p:stCondLst>
                            <p:childTnLst>
                              <p:par>
                                <p:cTn id="33" presetID="9" presetClass="entr" presetSubtype="0" fill="hold" grpId="0" nodeType="afterEffect">
                                  <p:stCondLst>
                                    <p:cond delay="2000"/>
                                  </p:stCondLst>
                                  <p:childTnLst>
                                    <p:set>
                                      <p:cBhvr>
                                        <p:cTn id="34" dur="1" fill="hold">
                                          <p:stCondLst>
                                            <p:cond delay="0"/>
                                          </p:stCondLst>
                                        </p:cTn>
                                        <p:tgtEl>
                                          <p:spTgt spid="7">
                                            <p:graphicEl>
                                              <a:dgm id="{C2286E10-1D5D-4ABA-8DB1-90ABA55A8463}"/>
                                            </p:graphicEl>
                                          </p:spTgt>
                                        </p:tgtEl>
                                        <p:attrNameLst>
                                          <p:attrName>style.visibility</p:attrName>
                                        </p:attrNameLst>
                                      </p:cBhvr>
                                      <p:to>
                                        <p:strVal val="visible"/>
                                      </p:to>
                                    </p:set>
                                    <p:animEffect transition="in" filter="dissolve">
                                      <p:cBhvr>
                                        <p:cTn id="35" dur="500"/>
                                        <p:tgtEl>
                                          <p:spTgt spid="7">
                                            <p:graphicEl>
                                              <a:dgm id="{C2286E10-1D5D-4ABA-8DB1-90ABA55A8463}"/>
                                            </p:graphicEl>
                                          </p:spTgt>
                                        </p:tgtEl>
                                      </p:cBhvr>
                                    </p:animEffect>
                                  </p:childTnLst>
                                </p:cTn>
                              </p:par>
                            </p:childTnLst>
                          </p:cTn>
                        </p:par>
                        <p:par>
                          <p:cTn id="36" fill="hold">
                            <p:stCondLst>
                              <p:cond delay="20000"/>
                            </p:stCondLst>
                            <p:childTnLst>
                              <p:par>
                                <p:cTn id="37" presetID="9" presetClass="entr" presetSubtype="0" fill="hold" grpId="0" nodeType="afterEffect">
                                  <p:stCondLst>
                                    <p:cond delay="2000"/>
                                  </p:stCondLst>
                                  <p:childTnLst>
                                    <p:set>
                                      <p:cBhvr>
                                        <p:cTn id="38" dur="1" fill="hold">
                                          <p:stCondLst>
                                            <p:cond delay="0"/>
                                          </p:stCondLst>
                                        </p:cTn>
                                        <p:tgtEl>
                                          <p:spTgt spid="7">
                                            <p:graphicEl>
                                              <a:dgm id="{0597AAC5-A8DF-4BE2-AC0A-811E51033278}"/>
                                            </p:graphicEl>
                                          </p:spTgt>
                                        </p:tgtEl>
                                        <p:attrNameLst>
                                          <p:attrName>style.visibility</p:attrName>
                                        </p:attrNameLst>
                                      </p:cBhvr>
                                      <p:to>
                                        <p:strVal val="visible"/>
                                      </p:to>
                                    </p:set>
                                    <p:animEffect transition="in" filter="dissolve">
                                      <p:cBhvr>
                                        <p:cTn id="39" dur="500"/>
                                        <p:tgtEl>
                                          <p:spTgt spid="7">
                                            <p:graphicEl>
                                              <a:dgm id="{0597AAC5-A8DF-4BE2-AC0A-811E51033278}"/>
                                            </p:graphicEl>
                                          </p:spTgt>
                                        </p:tgtEl>
                                      </p:cBhvr>
                                    </p:animEffect>
                                  </p:childTnLst>
                                </p:cTn>
                              </p:par>
                            </p:childTnLst>
                          </p:cTn>
                        </p:par>
                        <p:par>
                          <p:cTn id="40" fill="hold">
                            <p:stCondLst>
                              <p:cond delay="22500"/>
                            </p:stCondLst>
                            <p:childTnLst>
                              <p:par>
                                <p:cTn id="41" presetID="9" presetClass="entr" presetSubtype="0" fill="hold" nodeType="afterEffect">
                                  <p:stCondLst>
                                    <p:cond delay="200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par>
                          <p:cTn id="44" fill="hold">
                            <p:stCondLst>
                              <p:cond delay="25000"/>
                            </p:stCondLst>
                            <p:childTnLst>
                              <p:par>
                                <p:cTn id="45" presetID="9" presetClass="entr" presetSubtype="0" fill="hold" nodeType="afterEffect">
                                  <p:stCondLst>
                                    <p:cond delay="200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Hard Disks</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12</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357 </a:t>
            </a:r>
          </a:p>
          <a:p>
            <a:r>
              <a:rPr lang="en-US" dirty="0" smtClean="0"/>
              <a:t>Figure 7-8</a:t>
            </a:r>
            <a:endParaRPr lang="en-US" dirty="0"/>
          </a:p>
        </p:txBody>
      </p:sp>
      <p:graphicFrame>
        <p:nvGraphicFramePr>
          <p:cNvPr id="7" name="Diagram 6"/>
          <p:cNvGraphicFramePr/>
          <p:nvPr>
            <p:extLst>
              <p:ext uri="{D42A27DB-BD31-4B8C-83A1-F6EECF244321}">
                <p14:modId xmlns:p14="http://schemas.microsoft.com/office/powerpoint/2010/main" val="753725357"/>
              </p:ext>
            </p:extLst>
          </p:nvPr>
        </p:nvGraphicFramePr>
        <p:xfrm>
          <a:off x="152400" y="2743200"/>
          <a:ext cx="5257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399" y="1676400"/>
            <a:ext cx="2788475" cy="2971800"/>
          </a:xfrm>
          <a:prstGeom prst="rect">
            <a:avLst/>
          </a:prstGeom>
        </p:spPr>
      </p:pic>
      <p:sp>
        <p:nvSpPr>
          <p:cNvPr id="13" name="TextBox 12"/>
          <p:cNvSpPr txBox="1"/>
          <p:nvPr/>
        </p:nvSpPr>
        <p:spPr>
          <a:xfrm>
            <a:off x="2971354" y="1548348"/>
            <a:ext cx="5715446" cy="3785652"/>
          </a:xfrm>
          <a:prstGeom prst="rect">
            <a:avLst/>
          </a:prstGeom>
          <a:noFill/>
        </p:spPr>
        <p:txBody>
          <a:bodyPr wrap="square" rtlCol="0">
            <a:spAutoFit/>
          </a:bodyPr>
          <a:lstStyle/>
          <a:p>
            <a:pPr algn="just"/>
            <a:r>
              <a:rPr lang="en-US" sz="2000" dirty="0"/>
              <a:t>Because of this arrangement, often the track location of the heads is not referred to as a track number but rather as a </a:t>
            </a:r>
            <a:r>
              <a:rPr lang="en-US" sz="2000" b="1" i="1" dirty="0"/>
              <a:t>cylinder</a:t>
            </a:r>
            <a:r>
              <a:rPr lang="en-US" sz="2000" b="1" dirty="0"/>
              <a:t> number</a:t>
            </a:r>
            <a:r>
              <a:rPr lang="en-US" sz="2000" dirty="0"/>
              <a:t>. A </a:t>
            </a:r>
            <a:r>
              <a:rPr lang="en-US" sz="2000" b="1" dirty="0"/>
              <a:t>cylinder</a:t>
            </a:r>
            <a:r>
              <a:rPr lang="en-US" sz="2000" dirty="0"/>
              <a:t> is basically the </a:t>
            </a:r>
            <a:r>
              <a:rPr lang="en-US" sz="2000" b="1" dirty="0"/>
              <a:t>set of all tracks that all the heads are currently located at</a:t>
            </a:r>
            <a:r>
              <a:rPr lang="en-US" sz="2000" dirty="0"/>
              <a:t>. So </a:t>
            </a:r>
            <a:r>
              <a:rPr lang="en-US" sz="2000" b="1" dirty="0"/>
              <a:t>if a disk had four platters, it would (normally) have eight heads, and cylinder number 720 (for example) would be made up of the set of eight tracks, one per platter surface, at track number 720</a:t>
            </a:r>
            <a:r>
              <a:rPr lang="en-US" sz="2000" dirty="0"/>
              <a:t>. The name comes from the fact that if you mentally visualize these tracks, they form a skeletal cylinder because they are equal-sized circles stacked one on top of the other in space.</a:t>
            </a:r>
          </a:p>
        </p:txBody>
      </p:sp>
    </p:spTree>
    <p:extLst>
      <p:ext uri="{BB962C8B-B14F-4D97-AF65-F5344CB8AC3E}">
        <p14:creationId xmlns:p14="http://schemas.microsoft.com/office/powerpoint/2010/main" val="3811575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2000"/>
                                  </p:stCondLst>
                                  <p:childTnLst>
                                    <p:set>
                                      <p:cBhvr>
                                        <p:cTn id="6" dur="1" fill="hold">
                                          <p:stCondLst>
                                            <p:cond delay="0"/>
                                          </p:stCondLst>
                                        </p:cTn>
                                        <p:tgtEl>
                                          <p:spTgt spid="7">
                                            <p:graphicEl>
                                              <a:dgm id="{41429297-1AA7-4F65-B029-699D69D666A7}"/>
                                            </p:graphicEl>
                                          </p:spTgt>
                                        </p:tgtEl>
                                        <p:attrNameLst>
                                          <p:attrName>style.visibility</p:attrName>
                                        </p:attrNameLst>
                                      </p:cBhvr>
                                      <p:to>
                                        <p:strVal val="visible"/>
                                      </p:to>
                                    </p:set>
                                    <p:animEffect transition="in" filter="dissolve">
                                      <p:cBhvr>
                                        <p:cTn id="7" dur="500"/>
                                        <p:tgtEl>
                                          <p:spTgt spid="7">
                                            <p:graphicEl>
                                              <a:dgm id="{41429297-1AA7-4F65-B029-699D69D666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2000"/>
                                  </p:stCondLst>
                                  <p:childTnLst>
                                    <p:set>
                                      <p:cBhvr>
                                        <p:cTn id="11" dur="1" fill="hold">
                                          <p:stCondLst>
                                            <p:cond delay="0"/>
                                          </p:stCondLst>
                                        </p:cTn>
                                        <p:tgtEl>
                                          <p:spTgt spid="7">
                                            <p:graphicEl>
                                              <a:dgm id="{0B6C69EC-D597-4320-B265-DEFB0A153C6F}"/>
                                            </p:graphicEl>
                                          </p:spTgt>
                                        </p:tgtEl>
                                        <p:attrNameLst>
                                          <p:attrName>style.visibility</p:attrName>
                                        </p:attrNameLst>
                                      </p:cBhvr>
                                      <p:to>
                                        <p:strVal val="visible"/>
                                      </p:to>
                                    </p:set>
                                    <p:animEffect transition="in" filter="dissolve">
                                      <p:cBhvr>
                                        <p:cTn id="12" dur="500"/>
                                        <p:tgtEl>
                                          <p:spTgt spid="7">
                                            <p:graphicEl>
                                              <a:dgm id="{0B6C69EC-D597-4320-B265-DEFB0A153C6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2000"/>
                                  </p:stCondLst>
                                  <p:childTnLst>
                                    <p:set>
                                      <p:cBhvr>
                                        <p:cTn id="16" dur="1" fill="hold">
                                          <p:stCondLst>
                                            <p:cond delay="0"/>
                                          </p:stCondLst>
                                        </p:cTn>
                                        <p:tgtEl>
                                          <p:spTgt spid="7">
                                            <p:graphicEl>
                                              <a:dgm id="{18476E8E-3F44-4B56-A13F-77E139DA7909}"/>
                                            </p:graphicEl>
                                          </p:spTgt>
                                        </p:tgtEl>
                                        <p:attrNameLst>
                                          <p:attrName>style.visibility</p:attrName>
                                        </p:attrNameLst>
                                      </p:cBhvr>
                                      <p:to>
                                        <p:strVal val="visible"/>
                                      </p:to>
                                    </p:set>
                                    <p:animEffect transition="in" filter="dissolve">
                                      <p:cBhvr>
                                        <p:cTn id="17" dur="500"/>
                                        <p:tgtEl>
                                          <p:spTgt spid="7">
                                            <p:graphicEl>
                                              <a:dgm id="{18476E8E-3F44-4B56-A13F-77E139DA79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2000"/>
                                  </p:stCondLst>
                                  <p:childTnLst>
                                    <p:set>
                                      <p:cBhvr>
                                        <p:cTn id="21" dur="1" fill="hold">
                                          <p:stCondLst>
                                            <p:cond delay="0"/>
                                          </p:stCondLst>
                                        </p:cTn>
                                        <p:tgtEl>
                                          <p:spTgt spid="7">
                                            <p:graphicEl>
                                              <a:dgm id="{313D93EF-4469-4C79-AD73-4438462872DE}"/>
                                            </p:graphicEl>
                                          </p:spTgt>
                                        </p:tgtEl>
                                        <p:attrNameLst>
                                          <p:attrName>style.visibility</p:attrName>
                                        </p:attrNameLst>
                                      </p:cBhvr>
                                      <p:to>
                                        <p:strVal val="visible"/>
                                      </p:to>
                                    </p:set>
                                    <p:animEffect transition="in" filter="dissolve">
                                      <p:cBhvr>
                                        <p:cTn id="22" dur="500"/>
                                        <p:tgtEl>
                                          <p:spTgt spid="7">
                                            <p:graphicEl>
                                              <a:dgm id="{313D93EF-4469-4C79-AD73-4438462872D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2000"/>
                                  </p:stCondLst>
                                  <p:childTnLst>
                                    <p:set>
                                      <p:cBhvr>
                                        <p:cTn id="26" dur="1" fill="hold">
                                          <p:stCondLst>
                                            <p:cond delay="0"/>
                                          </p:stCondLst>
                                        </p:cTn>
                                        <p:tgtEl>
                                          <p:spTgt spid="7">
                                            <p:graphicEl>
                                              <a:dgm id="{109434DE-70C7-45AB-A96F-057ED3F46242}"/>
                                            </p:graphicEl>
                                          </p:spTgt>
                                        </p:tgtEl>
                                        <p:attrNameLst>
                                          <p:attrName>style.visibility</p:attrName>
                                        </p:attrNameLst>
                                      </p:cBhvr>
                                      <p:to>
                                        <p:strVal val="visible"/>
                                      </p:to>
                                    </p:set>
                                    <p:animEffect transition="in" filter="dissolve">
                                      <p:cBhvr>
                                        <p:cTn id="27" dur="500"/>
                                        <p:tgtEl>
                                          <p:spTgt spid="7">
                                            <p:graphicEl>
                                              <a:dgm id="{109434DE-70C7-45AB-A96F-057ED3F4624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2000"/>
                                  </p:stCondLst>
                                  <p:childTnLst>
                                    <p:set>
                                      <p:cBhvr>
                                        <p:cTn id="31" dur="1" fill="hold">
                                          <p:stCondLst>
                                            <p:cond delay="0"/>
                                          </p:stCondLst>
                                        </p:cTn>
                                        <p:tgtEl>
                                          <p:spTgt spid="7">
                                            <p:graphicEl>
                                              <a:dgm id="{C2286E10-1D5D-4ABA-8DB1-90ABA55A8463}"/>
                                            </p:graphicEl>
                                          </p:spTgt>
                                        </p:tgtEl>
                                        <p:attrNameLst>
                                          <p:attrName>style.visibility</p:attrName>
                                        </p:attrNameLst>
                                      </p:cBhvr>
                                      <p:to>
                                        <p:strVal val="visible"/>
                                      </p:to>
                                    </p:set>
                                    <p:animEffect transition="in" filter="dissolve">
                                      <p:cBhvr>
                                        <p:cTn id="32" dur="500"/>
                                        <p:tgtEl>
                                          <p:spTgt spid="7">
                                            <p:graphicEl>
                                              <a:dgm id="{C2286E10-1D5D-4ABA-8DB1-90ABA55A8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Revolutions per Minute (RPM)</a:t>
            </a:r>
          </a:p>
          <a:p>
            <a:pPr lvl="1"/>
            <a:r>
              <a:rPr lang="en-US" dirty="0"/>
              <a:t>a measurement of how many complete revolutions a computer's hard disk drive makes in a single minute</a:t>
            </a:r>
            <a:endParaRPr lang="en-US" dirty="0" smtClean="0"/>
          </a:p>
          <a:p>
            <a:r>
              <a:rPr lang="en-US" dirty="0" smtClean="0"/>
              <a:t>Transfer Rate</a:t>
            </a:r>
          </a:p>
          <a:p>
            <a:pPr lvl="1"/>
            <a:r>
              <a:rPr lang="en-US" dirty="0"/>
              <a:t>The speed that information is moved between one or more locations. A </a:t>
            </a:r>
            <a:r>
              <a:rPr lang="en-US" b="1" dirty="0"/>
              <a:t>transfer rate</a:t>
            </a:r>
            <a:r>
              <a:rPr lang="en-US" dirty="0"/>
              <a:t> is commonly measured in bits per second (</a:t>
            </a:r>
            <a:r>
              <a:rPr lang="en-US" dirty="0">
                <a:hlinkClick r:id="rId3"/>
              </a:rPr>
              <a:t>bps</a:t>
            </a:r>
            <a:r>
              <a:rPr lang="en-US" dirty="0"/>
              <a:t>) or bytes per second (</a:t>
            </a:r>
            <a:r>
              <a:rPr lang="en-US" dirty="0">
                <a:hlinkClick r:id="rId3"/>
              </a:rPr>
              <a:t>Bps</a:t>
            </a:r>
            <a:r>
              <a:rPr lang="en-US" dirty="0"/>
              <a:t>)</a:t>
            </a:r>
          </a:p>
        </p:txBody>
      </p:sp>
      <p:sp>
        <p:nvSpPr>
          <p:cNvPr id="2" name="Title 1"/>
          <p:cNvSpPr>
            <a:spLocks noGrp="1"/>
          </p:cNvSpPr>
          <p:nvPr>
            <p:ph type="title"/>
          </p:nvPr>
        </p:nvSpPr>
        <p:spPr/>
        <p:txBody>
          <a:bodyPr/>
          <a:lstStyle/>
          <a:p>
            <a:r>
              <a:rPr lang="en-US" dirty="0" smtClean="0"/>
              <a:t>Hard Disks</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13</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357 </a:t>
            </a:r>
          </a:p>
          <a:p>
            <a:r>
              <a:rPr lang="en-US" dirty="0" smtClean="0"/>
              <a:t>Figure 7-8</a:t>
            </a:r>
            <a:endParaRPr lang="en-US" dirty="0"/>
          </a:p>
        </p:txBody>
      </p:sp>
      <p:graphicFrame>
        <p:nvGraphicFramePr>
          <p:cNvPr id="7" name="Diagram 6"/>
          <p:cNvGraphicFramePr/>
          <p:nvPr>
            <p:extLst>
              <p:ext uri="{D42A27DB-BD31-4B8C-83A1-F6EECF244321}">
                <p14:modId xmlns:p14="http://schemas.microsoft.com/office/powerpoint/2010/main" val="3078558041"/>
              </p:ext>
            </p:extLst>
          </p:nvPr>
        </p:nvGraphicFramePr>
        <p:xfrm>
          <a:off x="152400" y="2743200"/>
          <a:ext cx="5257800" cy="350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5624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2000"/>
                                  </p:stCondLst>
                                  <p:childTnLst>
                                    <p:set>
                                      <p:cBhvr>
                                        <p:cTn id="6" dur="1" fill="hold">
                                          <p:stCondLst>
                                            <p:cond delay="0"/>
                                          </p:stCondLst>
                                        </p:cTn>
                                        <p:tgtEl>
                                          <p:spTgt spid="7">
                                            <p:graphicEl>
                                              <a:dgm id="{41429297-1AA7-4F65-B029-699D69D666A7}"/>
                                            </p:graphicEl>
                                          </p:spTgt>
                                        </p:tgtEl>
                                        <p:attrNameLst>
                                          <p:attrName>style.visibility</p:attrName>
                                        </p:attrNameLst>
                                      </p:cBhvr>
                                      <p:to>
                                        <p:strVal val="visible"/>
                                      </p:to>
                                    </p:set>
                                    <p:animEffect transition="in" filter="dissolve">
                                      <p:cBhvr>
                                        <p:cTn id="7" dur="500"/>
                                        <p:tgtEl>
                                          <p:spTgt spid="7">
                                            <p:graphicEl>
                                              <a:dgm id="{41429297-1AA7-4F65-B029-699D69D666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2000"/>
                                  </p:stCondLst>
                                  <p:childTnLst>
                                    <p:set>
                                      <p:cBhvr>
                                        <p:cTn id="11" dur="1" fill="hold">
                                          <p:stCondLst>
                                            <p:cond delay="0"/>
                                          </p:stCondLst>
                                        </p:cTn>
                                        <p:tgtEl>
                                          <p:spTgt spid="7">
                                            <p:graphicEl>
                                              <a:dgm id="{0B6C69EC-D597-4320-B265-DEFB0A153C6F}"/>
                                            </p:graphicEl>
                                          </p:spTgt>
                                        </p:tgtEl>
                                        <p:attrNameLst>
                                          <p:attrName>style.visibility</p:attrName>
                                        </p:attrNameLst>
                                      </p:cBhvr>
                                      <p:to>
                                        <p:strVal val="visible"/>
                                      </p:to>
                                    </p:set>
                                    <p:animEffect transition="in" filter="dissolve">
                                      <p:cBhvr>
                                        <p:cTn id="12" dur="500"/>
                                        <p:tgtEl>
                                          <p:spTgt spid="7">
                                            <p:graphicEl>
                                              <a:dgm id="{0B6C69EC-D597-4320-B265-DEFB0A153C6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2000"/>
                                  </p:stCondLst>
                                  <p:childTnLst>
                                    <p:set>
                                      <p:cBhvr>
                                        <p:cTn id="16" dur="1" fill="hold">
                                          <p:stCondLst>
                                            <p:cond delay="0"/>
                                          </p:stCondLst>
                                        </p:cTn>
                                        <p:tgtEl>
                                          <p:spTgt spid="7">
                                            <p:graphicEl>
                                              <a:dgm id="{18476E8E-3F44-4B56-A13F-77E139DA7909}"/>
                                            </p:graphicEl>
                                          </p:spTgt>
                                        </p:tgtEl>
                                        <p:attrNameLst>
                                          <p:attrName>style.visibility</p:attrName>
                                        </p:attrNameLst>
                                      </p:cBhvr>
                                      <p:to>
                                        <p:strVal val="visible"/>
                                      </p:to>
                                    </p:set>
                                    <p:animEffect transition="in" filter="dissolve">
                                      <p:cBhvr>
                                        <p:cTn id="17" dur="500"/>
                                        <p:tgtEl>
                                          <p:spTgt spid="7">
                                            <p:graphicEl>
                                              <a:dgm id="{18476E8E-3F44-4B56-A13F-77E139DA79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2000"/>
                                  </p:stCondLst>
                                  <p:childTnLst>
                                    <p:set>
                                      <p:cBhvr>
                                        <p:cTn id="21" dur="1" fill="hold">
                                          <p:stCondLst>
                                            <p:cond delay="0"/>
                                          </p:stCondLst>
                                        </p:cTn>
                                        <p:tgtEl>
                                          <p:spTgt spid="7">
                                            <p:graphicEl>
                                              <a:dgm id="{313D93EF-4469-4C79-AD73-4438462872DE}"/>
                                            </p:graphicEl>
                                          </p:spTgt>
                                        </p:tgtEl>
                                        <p:attrNameLst>
                                          <p:attrName>style.visibility</p:attrName>
                                        </p:attrNameLst>
                                      </p:cBhvr>
                                      <p:to>
                                        <p:strVal val="visible"/>
                                      </p:to>
                                    </p:set>
                                    <p:animEffect transition="in" filter="dissolve">
                                      <p:cBhvr>
                                        <p:cTn id="22" dur="500"/>
                                        <p:tgtEl>
                                          <p:spTgt spid="7">
                                            <p:graphicEl>
                                              <a:dgm id="{313D93EF-4469-4C79-AD73-4438462872D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2000"/>
                                  </p:stCondLst>
                                  <p:childTnLst>
                                    <p:set>
                                      <p:cBhvr>
                                        <p:cTn id="26" dur="1" fill="hold">
                                          <p:stCondLst>
                                            <p:cond delay="0"/>
                                          </p:stCondLst>
                                        </p:cTn>
                                        <p:tgtEl>
                                          <p:spTgt spid="7">
                                            <p:graphicEl>
                                              <a:dgm id="{109434DE-70C7-45AB-A96F-057ED3F46242}"/>
                                            </p:graphicEl>
                                          </p:spTgt>
                                        </p:tgtEl>
                                        <p:attrNameLst>
                                          <p:attrName>style.visibility</p:attrName>
                                        </p:attrNameLst>
                                      </p:cBhvr>
                                      <p:to>
                                        <p:strVal val="visible"/>
                                      </p:to>
                                    </p:set>
                                    <p:animEffect transition="in" filter="dissolve">
                                      <p:cBhvr>
                                        <p:cTn id="27" dur="500"/>
                                        <p:tgtEl>
                                          <p:spTgt spid="7">
                                            <p:graphicEl>
                                              <a:dgm id="{109434DE-70C7-45AB-A96F-057ED3F4624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2000"/>
                                  </p:stCondLst>
                                  <p:childTnLst>
                                    <p:set>
                                      <p:cBhvr>
                                        <p:cTn id="31" dur="1" fill="hold">
                                          <p:stCondLst>
                                            <p:cond delay="0"/>
                                          </p:stCondLst>
                                        </p:cTn>
                                        <p:tgtEl>
                                          <p:spTgt spid="7">
                                            <p:graphicEl>
                                              <a:dgm id="{C2286E10-1D5D-4ABA-8DB1-90ABA55A8463}"/>
                                            </p:graphicEl>
                                          </p:spTgt>
                                        </p:tgtEl>
                                        <p:attrNameLst>
                                          <p:attrName>style.visibility</p:attrName>
                                        </p:attrNameLst>
                                      </p:cBhvr>
                                      <p:to>
                                        <p:strVal val="visible"/>
                                      </p:to>
                                    </p:set>
                                    <p:animEffect transition="in" filter="dissolve">
                                      <p:cBhvr>
                                        <p:cTn id="32" dur="500"/>
                                        <p:tgtEl>
                                          <p:spTgt spid="7">
                                            <p:graphicEl>
                                              <a:dgm id="{C2286E10-1D5D-4ABA-8DB1-90ABA55A84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3" name="Content Placeholder 2"/>
          <p:cNvSpPr>
            <a:spLocks noGrp="1"/>
          </p:cNvSpPr>
          <p:nvPr>
            <p:ph idx="1"/>
          </p:nvPr>
        </p:nvSpPr>
        <p:spPr/>
        <p:txBody>
          <a:bodyPr>
            <a:normAutofit/>
          </a:bodyPr>
          <a:lstStyle/>
          <a:p>
            <a:r>
              <a:rPr lang="en-US" sz="2800" b="1" dirty="0" smtClean="0">
                <a:solidFill>
                  <a:srgbClr val="5E8945"/>
                </a:solidFill>
              </a:rPr>
              <a:t>Formatting</a:t>
            </a:r>
            <a:r>
              <a:rPr lang="en-US" sz="2800" b="1" dirty="0" smtClean="0"/>
              <a:t> </a:t>
            </a:r>
            <a:r>
              <a:rPr lang="en-US" sz="2800" dirty="0" smtClean="0"/>
              <a:t>is the process of dividing the disk into tracks and sectors so that the operating system can store and locate data and information on the disk</a:t>
            </a:r>
            <a:endParaRPr lang="en-US" sz="2800" b="1"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14</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357 </a:t>
            </a:r>
          </a:p>
          <a:p>
            <a:r>
              <a:rPr lang="en-US" dirty="0" smtClean="0"/>
              <a:t>Figure 7-7</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048000"/>
            <a:ext cx="4724400" cy="333568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15</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358 </a:t>
            </a:r>
          </a:p>
          <a:p>
            <a:r>
              <a:rPr lang="en-US" dirty="0" smtClean="0"/>
              <a:t>Figure 7-9</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2644" y="1600200"/>
            <a:ext cx="4938712"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7" name="Content Placeholder 6"/>
          <p:cNvSpPr>
            <a:spLocks noGrp="1"/>
          </p:cNvSpPr>
          <p:nvPr>
            <p:ph sz="half" idx="1"/>
          </p:nvPr>
        </p:nvSpPr>
        <p:spPr/>
        <p:txBody>
          <a:bodyPr/>
          <a:lstStyle/>
          <a:p>
            <a:r>
              <a:rPr lang="en-US" dirty="0" smtClean="0"/>
              <a:t>The hard disk arms move the read/write head, which reads items and writes items in the drive</a:t>
            </a:r>
          </a:p>
          <a:p>
            <a:pPr lvl="1"/>
            <a:r>
              <a:rPr lang="en-US" dirty="0" smtClean="0"/>
              <a:t>Location often is referred to by its cylinder</a:t>
            </a:r>
            <a:endParaRPr lang="en-US" dirty="0"/>
          </a:p>
        </p:txBody>
      </p:sp>
      <p:pic>
        <p:nvPicPr>
          <p:cNvPr id="10" name="Content Placeholder 9" descr="CFig7-10.gif"/>
          <p:cNvPicPr>
            <a:picLocks noGrp="1" noChangeAspect="1"/>
          </p:cNvPicPr>
          <p:nvPr>
            <p:ph sz="half" idx="2"/>
          </p:nvPr>
        </p:nvPicPr>
        <p:blipFill>
          <a:blip r:embed="rId3"/>
          <a:stretch>
            <a:fillRect/>
          </a:stretch>
        </p:blipFill>
        <p:spPr>
          <a:xfrm>
            <a:off x="4648200" y="2616263"/>
            <a:ext cx="4038600" cy="2493836"/>
          </a:xfrm>
        </p:spPr>
      </p:pic>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16</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358 </a:t>
            </a:r>
          </a:p>
          <a:p>
            <a:r>
              <a:rPr lang="en-US" dirty="0" smtClean="0"/>
              <a:t>Figure 7-10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8" name="Content Placeholder 7"/>
          <p:cNvSpPr>
            <a:spLocks noGrp="1"/>
          </p:cNvSpPr>
          <p:nvPr>
            <p:ph idx="1"/>
          </p:nvPr>
        </p:nvSpPr>
        <p:spPr/>
        <p:txBody>
          <a:bodyPr/>
          <a:lstStyle/>
          <a:p>
            <a:r>
              <a:rPr lang="en-US" dirty="0" smtClean="0"/>
              <a:t>A </a:t>
            </a:r>
            <a:r>
              <a:rPr lang="en-US" b="1" dirty="0" smtClean="0">
                <a:solidFill>
                  <a:srgbClr val="5E8945"/>
                </a:solidFill>
              </a:rPr>
              <a:t>head crash </a:t>
            </a:r>
            <a:r>
              <a:rPr lang="en-US" dirty="0" smtClean="0"/>
              <a:t>occurs when a read/write head touches the surface of a platter</a:t>
            </a:r>
          </a:p>
          <a:p>
            <a:r>
              <a:rPr lang="en-US" dirty="0" smtClean="0"/>
              <a:t>Always keep a </a:t>
            </a:r>
            <a:r>
              <a:rPr lang="en-US" b="1" dirty="0" smtClean="0">
                <a:solidFill>
                  <a:srgbClr val="5E8945"/>
                </a:solidFill>
              </a:rPr>
              <a:t>backup</a:t>
            </a:r>
            <a:r>
              <a:rPr lang="en-US" dirty="0" smtClean="0"/>
              <a:t> of your hard disk</a:t>
            </a:r>
            <a:endParaRPr lang="en-US" dirty="0"/>
          </a:p>
        </p:txBody>
      </p:sp>
      <p:sp>
        <p:nvSpPr>
          <p:cNvPr id="5" name="Footer Placeholder 4"/>
          <p:cNvSpPr>
            <a:spLocks noGrp="1"/>
          </p:cNvSpPr>
          <p:nvPr>
            <p:ph type="ftr" sz="quarter" idx="11"/>
          </p:nvPr>
        </p:nvSpPr>
        <p:spPr/>
        <p:txBody>
          <a:bodyPr/>
          <a:lstStyle/>
          <a:p>
            <a:r>
              <a:rPr lang="en-US" dirty="0"/>
              <a:t>Discovering Computers 2012: Chapter 4</a:t>
            </a:r>
          </a:p>
        </p:txBody>
      </p:sp>
      <p:sp>
        <p:nvSpPr>
          <p:cNvPr id="6" name="Slide Number Placeholder 5"/>
          <p:cNvSpPr>
            <a:spLocks noGrp="1"/>
          </p:cNvSpPr>
          <p:nvPr>
            <p:ph type="sldNum" sz="quarter" idx="12"/>
          </p:nvPr>
        </p:nvSpPr>
        <p:spPr/>
        <p:txBody>
          <a:bodyPr/>
          <a:lstStyle/>
          <a:p>
            <a:fld id="{E1920792-1FFE-4123-96E7-9B6DC9FF0B06}" type="slidenum">
              <a:rPr lang="en-US" smtClean="0"/>
              <a:pPr/>
              <a:t>17</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Pages 358 – 359 </a:t>
            </a:r>
          </a:p>
          <a:p>
            <a:r>
              <a:rPr lang="en-US" dirty="0" smtClean="0"/>
              <a:t>Figure 7-11</a:t>
            </a:r>
            <a:endParaRPr lang="en-US" dirty="0"/>
          </a:p>
        </p:txBody>
      </p:sp>
      <p:pic>
        <p:nvPicPr>
          <p:cNvPr id="10" name="Picture 9" descr="CFig7-11.gif"/>
          <p:cNvPicPr>
            <a:picLocks noChangeAspect="1"/>
          </p:cNvPicPr>
          <p:nvPr/>
        </p:nvPicPr>
        <p:blipFill>
          <a:blip r:embed="rId3"/>
          <a:stretch>
            <a:fillRect/>
          </a:stretch>
        </p:blipFill>
        <p:spPr>
          <a:xfrm>
            <a:off x="990600" y="3200400"/>
            <a:ext cx="7239000" cy="30765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18</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359 </a:t>
            </a:r>
          </a:p>
          <a:p>
            <a:r>
              <a:rPr lang="en-US" dirty="0" smtClean="0"/>
              <a:t>Figure 7-12</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58392"/>
            <a:ext cx="8839200" cy="4531816"/>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3" name="Content Placeholder 2"/>
          <p:cNvSpPr>
            <a:spLocks noGrp="1"/>
          </p:cNvSpPr>
          <p:nvPr>
            <p:ph idx="1"/>
          </p:nvPr>
        </p:nvSpPr>
        <p:spPr/>
        <p:txBody>
          <a:bodyPr/>
          <a:lstStyle/>
          <a:p>
            <a:r>
              <a:rPr lang="en-US" b="1" dirty="0" smtClean="0">
                <a:solidFill>
                  <a:srgbClr val="5E8945"/>
                </a:solidFill>
              </a:rPr>
              <a:t>RAID</a:t>
            </a:r>
            <a:r>
              <a:rPr lang="en-US" dirty="0" smtClean="0"/>
              <a:t> (redundant array of independent disks) is a group of two or more integrated hard disks</a:t>
            </a:r>
          </a:p>
          <a:p>
            <a:r>
              <a:rPr lang="en-US" dirty="0" smtClean="0"/>
              <a:t>A </a:t>
            </a:r>
            <a:r>
              <a:rPr lang="en-US" b="1" dirty="0" smtClean="0">
                <a:solidFill>
                  <a:srgbClr val="5E8945"/>
                </a:solidFill>
              </a:rPr>
              <a:t>network attached storage</a:t>
            </a:r>
            <a:r>
              <a:rPr lang="en-US" dirty="0" smtClean="0">
                <a:solidFill>
                  <a:srgbClr val="5E8945"/>
                </a:solidFill>
              </a:rPr>
              <a:t> </a:t>
            </a:r>
            <a:r>
              <a:rPr lang="en-US" dirty="0" smtClean="0"/>
              <a:t>(NAS) device is a server connected to a network with the sole purpose of providing storage</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19</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360 </a:t>
            </a:r>
          </a:p>
          <a:p>
            <a:r>
              <a:rPr lang="en-US" dirty="0" smtClean="0"/>
              <a:t>Figure 7-13</a:t>
            </a:r>
            <a:endParaRPr lang="en-US" dirty="0"/>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3810000"/>
            <a:ext cx="1990725" cy="2514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Discovering Computers 2012: Chapter 4</a:t>
            </a:r>
            <a:endParaRPr lang="en-US" dirty="0"/>
          </a:p>
        </p:txBody>
      </p:sp>
      <p:sp>
        <p:nvSpPr>
          <p:cNvPr id="5" name="Slide Number Placeholder 4"/>
          <p:cNvSpPr>
            <a:spLocks noGrp="1"/>
          </p:cNvSpPr>
          <p:nvPr>
            <p:ph type="sldNum" sz="quarter" idx="12"/>
          </p:nvPr>
        </p:nvSpPr>
        <p:spPr/>
        <p:txBody>
          <a:bodyPr/>
          <a:lstStyle/>
          <a:p>
            <a:fld id="{E1920792-1FFE-4123-96E7-9B6DC9FF0B06}" type="slidenum">
              <a:rPr lang="en-US" smtClean="0"/>
              <a:pPr/>
              <a:t>2</a:t>
            </a:fld>
            <a:endParaRPr lang="en-US"/>
          </a:p>
        </p:txBody>
      </p:sp>
      <p:sp>
        <p:nvSpPr>
          <p:cNvPr id="6" name="Text Placeholder 5"/>
          <p:cNvSpPr>
            <a:spLocks noGrp="1"/>
          </p:cNvSpPr>
          <p:nvPr>
            <p:ph type="body" sz="quarter" idx="13"/>
          </p:nvPr>
        </p:nvSpPr>
        <p:spPr/>
        <p:txBody>
          <a:bodyPr>
            <a:normAutofit fontScale="92500" lnSpcReduction="10000"/>
          </a:bodyPr>
          <a:lstStyle/>
          <a:p>
            <a:r>
              <a:rPr lang="en-US" dirty="0" smtClean="0"/>
              <a:t>See Page 351 </a:t>
            </a:r>
          </a:p>
          <a:p>
            <a:r>
              <a:rPr lang="en-US" dirty="0" smtClean="0"/>
              <a:t>for Detailed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E43CDCF3-D5B2-4556-A6FF-1FBA940E878F}"/>
                                            </p:graphicEl>
                                          </p:spTgt>
                                        </p:tgtEl>
                                        <p:attrNameLst>
                                          <p:attrName>style.visibility</p:attrName>
                                        </p:attrNameLst>
                                      </p:cBhvr>
                                      <p:to>
                                        <p:strVal val="visible"/>
                                      </p:to>
                                    </p:set>
                                    <p:animEffect transition="in" filter="dissolve">
                                      <p:cBhvr>
                                        <p:cTn id="7" dur="500"/>
                                        <p:tgtEl>
                                          <p:spTgt spid="7">
                                            <p:graphicEl>
                                              <a:dgm id="{E43CDCF3-D5B2-4556-A6FF-1FBA940E878F}"/>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9F176233-DC78-4A83-A7AD-8432B0A5C88C}"/>
                                            </p:graphicEl>
                                          </p:spTgt>
                                        </p:tgtEl>
                                        <p:attrNameLst>
                                          <p:attrName>style.visibility</p:attrName>
                                        </p:attrNameLst>
                                      </p:cBhvr>
                                      <p:to>
                                        <p:strVal val="visible"/>
                                      </p:to>
                                    </p:set>
                                    <p:animEffect transition="in" filter="dissolve">
                                      <p:cBhvr>
                                        <p:cTn id="11" dur="500"/>
                                        <p:tgtEl>
                                          <p:spTgt spid="7">
                                            <p:graphicEl>
                                              <a:dgm id="{9F176233-DC78-4A83-A7AD-8432B0A5C88C}"/>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510A94C7-1B11-446F-8EB7-5E6F6254C6AE}"/>
                                            </p:graphicEl>
                                          </p:spTgt>
                                        </p:tgtEl>
                                        <p:attrNameLst>
                                          <p:attrName>style.visibility</p:attrName>
                                        </p:attrNameLst>
                                      </p:cBhvr>
                                      <p:to>
                                        <p:strVal val="visible"/>
                                      </p:to>
                                    </p:set>
                                    <p:animEffect transition="in" filter="dissolve">
                                      <p:cBhvr>
                                        <p:cTn id="15" dur="500"/>
                                        <p:tgtEl>
                                          <p:spTgt spid="7">
                                            <p:graphicEl>
                                              <a:dgm id="{510A94C7-1B11-446F-8EB7-5E6F6254C6AE}"/>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1122E76C-6BDB-43F6-8D6A-017D9D533FFA}"/>
                                            </p:graphicEl>
                                          </p:spTgt>
                                        </p:tgtEl>
                                        <p:attrNameLst>
                                          <p:attrName>style.visibility</p:attrName>
                                        </p:attrNameLst>
                                      </p:cBhvr>
                                      <p:to>
                                        <p:strVal val="visible"/>
                                      </p:to>
                                    </p:set>
                                    <p:animEffect transition="in" filter="dissolve">
                                      <p:cBhvr>
                                        <p:cTn id="19" dur="500"/>
                                        <p:tgtEl>
                                          <p:spTgt spid="7">
                                            <p:graphicEl>
                                              <a:dgm id="{1122E76C-6BDB-43F6-8D6A-017D9D533F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20</a:t>
            </a:fld>
            <a:endParaRPr lang="en-US"/>
          </a:p>
        </p:txBody>
      </p:sp>
      <p:sp>
        <p:nvSpPr>
          <p:cNvPr id="6" name="Text Placeholder 5"/>
          <p:cNvSpPr>
            <a:spLocks noGrp="1"/>
          </p:cNvSpPr>
          <p:nvPr>
            <p:ph type="body" sz="quarter" idx="13"/>
          </p:nvPr>
        </p:nvSpPr>
        <p:spPr>
          <a:xfrm>
            <a:off x="152400" y="6400800"/>
            <a:ext cx="1676400" cy="457200"/>
          </a:xfrm>
        </p:spPr>
        <p:txBody>
          <a:bodyPr>
            <a:normAutofit fontScale="92500" lnSpcReduction="10000"/>
          </a:bodyPr>
          <a:lstStyle/>
          <a:p>
            <a:r>
              <a:rPr lang="en-US" dirty="0" smtClean="0"/>
              <a:t>Pages 360 – 361 </a:t>
            </a:r>
          </a:p>
          <a:p>
            <a:r>
              <a:rPr lang="en-US" dirty="0" smtClean="0"/>
              <a:t>Figures 7-14 – 7-15</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E9C37E24-AD86-4393-A308-B6EE44D6EBF2}"/>
                                            </p:graphicEl>
                                          </p:spTgt>
                                        </p:tgtEl>
                                        <p:attrNameLst>
                                          <p:attrName>style.visibility</p:attrName>
                                        </p:attrNameLst>
                                      </p:cBhvr>
                                      <p:to>
                                        <p:strVal val="visible"/>
                                      </p:to>
                                    </p:set>
                                    <p:animEffect transition="in" filter="dissolve">
                                      <p:cBhvr>
                                        <p:cTn id="7" dur="500"/>
                                        <p:tgtEl>
                                          <p:spTgt spid="7">
                                            <p:graphicEl>
                                              <a:dgm id="{E9C37E24-AD86-4393-A308-B6EE44D6EBF2}"/>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23E72E5E-02DD-47F5-8E22-A06603D8E6F2}"/>
                                            </p:graphicEl>
                                          </p:spTgt>
                                        </p:tgtEl>
                                        <p:attrNameLst>
                                          <p:attrName>style.visibility</p:attrName>
                                        </p:attrNameLst>
                                      </p:cBhvr>
                                      <p:to>
                                        <p:strVal val="visible"/>
                                      </p:to>
                                    </p:set>
                                    <p:animEffect transition="in" filter="dissolve">
                                      <p:cBhvr>
                                        <p:cTn id="11" dur="500"/>
                                        <p:tgtEl>
                                          <p:spTgt spid="7">
                                            <p:graphicEl>
                                              <a:dgm id="{23E72E5E-02DD-47F5-8E22-A06603D8E6F2}"/>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4C429D98-426A-4333-A0A2-0E26A73E38B2}"/>
                                            </p:graphicEl>
                                          </p:spTgt>
                                        </p:tgtEl>
                                        <p:attrNameLst>
                                          <p:attrName>style.visibility</p:attrName>
                                        </p:attrNameLst>
                                      </p:cBhvr>
                                      <p:to>
                                        <p:strVal val="visible"/>
                                      </p:to>
                                    </p:set>
                                    <p:animEffect transition="in" filter="dissolve">
                                      <p:cBhvr>
                                        <p:cTn id="15" dur="500"/>
                                        <p:tgtEl>
                                          <p:spTgt spid="7">
                                            <p:graphicEl>
                                              <a:dgm id="{4C429D98-426A-4333-A0A2-0E26A73E38B2}"/>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389818F1-8021-466C-A928-6380B9E04361}"/>
                                            </p:graphicEl>
                                          </p:spTgt>
                                        </p:tgtEl>
                                        <p:attrNameLst>
                                          <p:attrName>style.visibility</p:attrName>
                                        </p:attrNameLst>
                                      </p:cBhvr>
                                      <p:to>
                                        <p:strVal val="visible"/>
                                      </p:to>
                                    </p:set>
                                    <p:animEffect transition="in" filter="dissolve">
                                      <p:cBhvr>
                                        <p:cTn id="19" dur="500"/>
                                        <p:tgtEl>
                                          <p:spTgt spid="7">
                                            <p:graphicEl>
                                              <a:dgm id="{389818F1-8021-466C-A928-6380B9E04361}"/>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C82E024B-9F4F-4722-AA71-EA1D52EEE342}"/>
                                            </p:graphicEl>
                                          </p:spTgt>
                                        </p:tgtEl>
                                        <p:attrNameLst>
                                          <p:attrName>style.visibility</p:attrName>
                                        </p:attrNameLst>
                                      </p:cBhvr>
                                      <p:to>
                                        <p:strVal val="visible"/>
                                      </p:to>
                                    </p:set>
                                    <p:animEffect transition="in" filter="dissolve">
                                      <p:cBhvr>
                                        <p:cTn id="23" dur="500"/>
                                        <p:tgtEl>
                                          <p:spTgt spid="7">
                                            <p:graphicEl>
                                              <a:dgm id="{C82E024B-9F4F-4722-AA71-EA1D52EEE342}"/>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190AFB99-7D40-4613-AEB6-DA6685A9F3FD}"/>
                                            </p:graphicEl>
                                          </p:spTgt>
                                        </p:tgtEl>
                                        <p:attrNameLst>
                                          <p:attrName>style.visibility</p:attrName>
                                        </p:attrNameLst>
                                      </p:cBhvr>
                                      <p:to>
                                        <p:strVal val="visible"/>
                                      </p:to>
                                    </p:set>
                                    <p:animEffect transition="in" filter="dissolve">
                                      <p:cBhvr>
                                        <p:cTn id="27" dur="500"/>
                                        <p:tgtEl>
                                          <p:spTgt spid="7">
                                            <p:graphicEl>
                                              <a:dgm id="{190AFB99-7D40-4613-AEB6-DA6685A9F3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3" name="Content Placeholder 2"/>
          <p:cNvSpPr>
            <a:spLocks noGrp="1"/>
          </p:cNvSpPr>
          <p:nvPr>
            <p:ph idx="1"/>
          </p:nvPr>
        </p:nvSpPr>
        <p:spPr/>
        <p:txBody>
          <a:bodyPr>
            <a:normAutofit/>
          </a:bodyPr>
          <a:lstStyle/>
          <a:p>
            <a:r>
              <a:rPr lang="en-US" sz="2800" dirty="0" smtClean="0"/>
              <a:t>A disk controller consists of a special-purpose chip and electronic circuits that control the transfer of data, instructions, and information from a disk to and from the system bus and other components of the computer</a:t>
            </a:r>
            <a:endParaRPr lang="en-US" sz="2800"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21</a:t>
            </a:fld>
            <a:endParaRPr lang="en-US"/>
          </a:p>
        </p:txBody>
      </p:sp>
      <p:sp>
        <p:nvSpPr>
          <p:cNvPr id="6" name="Text Placeholder 5"/>
          <p:cNvSpPr>
            <a:spLocks noGrp="1"/>
          </p:cNvSpPr>
          <p:nvPr>
            <p:ph type="body" sz="quarter" idx="13"/>
          </p:nvPr>
        </p:nvSpPr>
        <p:spPr/>
        <p:txBody>
          <a:bodyPr/>
          <a:lstStyle/>
          <a:p>
            <a:r>
              <a:rPr lang="en-US" dirty="0" smtClean="0"/>
              <a:t>Pages 361 - 362</a:t>
            </a:r>
            <a:endParaRPr lang="en-US" dirty="0"/>
          </a:p>
        </p:txBody>
      </p:sp>
      <p:graphicFrame>
        <p:nvGraphicFramePr>
          <p:cNvPr id="7" name="Diagram 6"/>
          <p:cNvGraphicFramePr/>
          <p:nvPr>
            <p:extLst>
              <p:ext uri="{D42A27DB-BD31-4B8C-83A1-F6EECF244321}">
                <p14:modId xmlns:p14="http://schemas.microsoft.com/office/powerpoint/2010/main" val="2616582679"/>
              </p:ext>
            </p:extLst>
          </p:nvPr>
        </p:nvGraphicFramePr>
        <p:xfrm>
          <a:off x="1447800" y="3429000"/>
          <a:ext cx="60198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E5FA41D4-F6AE-45CA-9B07-23EEE33053C7}"/>
                                            </p:graphicEl>
                                          </p:spTgt>
                                        </p:tgtEl>
                                        <p:attrNameLst>
                                          <p:attrName>style.visibility</p:attrName>
                                        </p:attrNameLst>
                                      </p:cBhvr>
                                      <p:to>
                                        <p:strVal val="visible"/>
                                      </p:to>
                                    </p:set>
                                    <p:animEffect transition="in" filter="dissolve">
                                      <p:cBhvr>
                                        <p:cTn id="11" dur="500"/>
                                        <p:tgtEl>
                                          <p:spTgt spid="7">
                                            <p:graphicEl>
                                              <a:dgm id="{E5FA41D4-F6AE-45CA-9B07-23EEE33053C7}"/>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79B56EBE-36ED-4AD0-B477-6F61E551BBB3}"/>
                                            </p:graphicEl>
                                          </p:spTgt>
                                        </p:tgtEl>
                                        <p:attrNameLst>
                                          <p:attrName>style.visibility</p:attrName>
                                        </p:attrNameLst>
                                      </p:cBhvr>
                                      <p:to>
                                        <p:strVal val="visible"/>
                                      </p:to>
                                    </p:set>
                                    <p:animEffect transition="in" filter="dissolve">
                                      <p:cBhvr>
                                        <p:cTn id="15" dur="500"/>
                                        <p:tgtEl>
                                          <p:spTgt spid="7">
                                            <p:graphicEl>
                                              <a:dgm id="{79B56EBE-36ED-4AD0-B477-6F61E551BBB3}"/>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982A66B8-B716-4593-932E-65DF2377AC8B}"/>
                                            </p:graphicEl>
                                          </p:spTgt>
                                        </p:tgtEl>
                                        <p:attrNameLst>
                                          <p:attrName>style.visibility</p:attrName>
                                        </p:attrNameLst>
                                      </p:cBhvr>
                                      <p:to>
                                        <p:strVal val="visible"/>
                                      </p:to>
                                    </p:set>
                                    <p:animEffect transition="in" filter="dissolve">
                                      <p:cBhvr>
                                        <p:cTn id="19" dur="500"/>
                                        <p:tgtEl>
                                          <p:spTgt spid="7">
                                            <p:graphicEl>
                                              <a:dgm id="{982A66B8-B716-4593-932E-65DF2377AC8B}"/>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E07AE12B-2FBB-4C32-8F2F-DEA667C9DD5C}"/>
                                            </p:graphicEl>
                                          </p:spTgt>
                                        </p:tgtEl>
                                        <p:attrNameLst>
                                          <p:attrName>style.visibility</p:attrName>
                                        </p:attrNameLst>
                                      </p:cBhvr>
                                      <p:to>
                                        <p:strVal val="visible"/>
                                      </p:to>
                                    </p:set>
                                    <p:animEffect transition="in" filter="dissolve">
                                      <p:cBhvr>
                                        <p:cTn id="23" dur="500"/>
                                        <p:tgtEl>
                                          <p:spTgt spid="7">
                                            <p:graphicEl>
                                              <a:dgm id="{E07AE12B-2FBB-4C32-8F2F-DEA667C9DD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3" name="Content Placeholder 2"/>
          <p:cNvSpPr>
            <a:spLocks noGrp="1"/>
          </p:cNvSpPr>
          <p:nvPr>
            <p:ph idx="1"/>
          </p:nvPr>
        </p:nvSpPr>
        <p:spPr/>
        <p:txBody>
          <a:bodyPr/>
          <a:lstStyle/>
          <a:p>
            <a:r>
              <a:rPr lang="en-US" dirty="0" smtClean="0"/>
              <a:t>Flash memory chips are a type of solid state media and contain no moving parts</a:t>
            </a:r>
          </a:p>
          <a:p>
            <a:r>
              <a:rPr lang="en-US" b="1" dirty="0" smtClean="0">
                <a:solidFill>
                  <a:srgbClr val="5E8945"/>
                </a:solidFill>
              </a:rPr>
              <a:t>Solid state drives </a:t>
            </a:r>
            <a:r>
              <a:rPr lang="en-US" dirty="0" smtClean="0"/>
              <a:t>(</a:t>
            </a:r>
            <a:r>
              <a:rPr lang="en-US" b="1" dirty="0" smtClean="0">
                <a:solidFill>
                  <a:srgbClr val="5E8945"/>
                </a:solidFill>
              </a:rPr>
              <a:t>SSDs</a:t>
            </a:r>
            <a:r>
              <a:rPr lang="en-US" dirty="0" smtClean="0"/>
              <a:t>) have several advantages over magnetic hard disks:</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22</a:t>
            </a:fld>
            <a:endParaRPr lang="en-US"/>
          </a:p>
        </p:txBody>
      </p:sp>
      <p:sp>
        <p:nvSpPr>
          <p:cNvPr id="6" name="Text Placeholder 5"/>
          <p:cNvSpPr>
            <a:spLocks noGrp="1"/>
          </p:cNvSpPr>
          <p:nvPr>
            <p:ph type="body" sz="quarter" idx="13"/>
          </p:nvPr>
        </p:nvSpPr>
        <p:spPr/>
        <p:txBody>
          <a:bodyPr/>
          <a:lstStyle/>
          <a:p>
            <a:r>
              <a:rPr lang="en-US" dirty="0" smtClean="0"/>
              <a:t>Pages 362 - 363</a:t>
            </a:r>
            <a:endParaRPr lang="en-US" dirty="0"/>
          </a:p>
        </p:txBody>
      </p:sp>
      <p:graphicFrame>
        <p:nvGraphicFramePr>
          <p:cNvPr id="7" name="Diagram 6"/>
          <p:cNvGraphicFramePr/>
          <p:nvPr/>
        </p:nvGraphicFramePr>
        <p:xfrm>
          <a:off x="228600" y="3733800"/>
          <a:ext cx="8763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DE81CEAA-AC53-4757-9CAE-BEBEAC68ACC2}"/>
                                            </p:graphicEl>
                                          </p:spTgt>
                                        </p:tgtEl>
                                        <p:attrNameLst>
                                          <p:attrName>style.visibility</p:attrName>
                                        </p:attrNameLst>
                                      </p:cBhvr>
                                      <p:to>
                                        <p:strVal val="visible"/>
                                      </p:to>
                                    </p:set>
                                    <p:animEffect transition="in" filter="dissolve">
                                      <p:cBhvr>
                                        <p:cTn id="15" dur="500"/>
                                        <p:tgtEl>
                                          <p:spTgt spid="7">
                                            <p:graphicEl>
                                              <a:dgm id="{DE81CEAA-AC53-4757-9CAE-BEBEAC68ACC2}"/>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1400FC9B-190C-4813-8208-BEA4DCED162D}"/>
                                            </p:graphicEl>
                                          </p:spTgt>
                                        </p:tgtEl>
                                        <p:attrNameLst>
                                          <p:attrName>style.visibility</p:attrName>
                                        </p:attrNameLst>
                                      </p:cBhvr>
                                      <p:to>
                                        <p:strVal val="visible"/>
                                      </p:to>
                                    </p:set>
                                    <p:animEffect transition="in" filter="dissolve">
                                      <p:cBhvr>
                                        <p:cTn id="19" dur="500"/>
                                        <p:tgtEl>
                                          <p:spTgt spid="7">
                                            <p:graphicEl>
                                              <a:dgm id="{1400FC9B-190C-4813-8208-BEA4DCED162D}"/>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6916CEDB-DDFF-4F7D-BA91-9A23C487FB90}"/>
                                            </p:graphicEl>
                                          </p:spTgt>
                                        </p:tgtEl>
                                        <p:attrNameLst>
                                          <p:attrName>style.visibility</p:attrName>
                                        </p:attrNameLst>
                                      </p:cBhvr>
                                      <p:to>
                                        <p:strVal val="visible"/>
                                      </p:to>
                                    </p:set>
                                    <p:animEffect transition="in" filter="dissolve">
                                      <p:cBhvr>
                                        <p:cTn id="23" dur="500"/>
                                        <p:tgtEl>
                                          <p:spTgt spid="7">
                                            <p:graphicEl>
                                              <a:dgm id="{6916CEDB-DDFF-4F7D-BA91-9A23C487FB90}"/>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F62FAC9F-36C3-4935-8A4D-44FDEF463A8E}"/>
                                            </p:graphicEl>
                                          </p:spTgt>
                                        </p:tgtEl>
                                        <p:attrNameLst>
                                          <p:attrName>style.visibility</p:attrName>
                                        </p:attrNameLst>
                                      </p:cBhvr>
                                      <p:to>
                                        <p:strVal val="visible"/>
                                      </p:to>
                                    </p:set>
                                    <p:animEffect transition="in" filter="dissolve">
                                      <p:cBhvr>
                                        <p:cTn id="27" dur="500"/>
                                        <p:tgtEl>
                                          <p:spTgt spid="7">
                                            <p:graphicEl>
                                              <a:dgm id="{F62FAC9F-36C3-4935-8A4D-44FDEF463A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23</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363 </a:t>
            </a:r>
          </a:p>
          <a:p>
            <a:r>
              <a:rPr lang="en-US" dirty="0" smtClean="0"/>
              <a:t>Figure 7-17</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981200"/>
            <a:ext cx="7741620" cy="381788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5E8945"/>
                </a:solidFill>
              </a:rPr>
              <a:t>memory card</a:t>
            </a:r>
            <a:r>
              <a:rPr lang="en-US" dirty="0" smtClean="0">
                <a:solidFill>
                  <a:srgbClr val="5E8945"/>
                </a:solidFill>
              </a:rPr>
              <a:t> </a:t>
            </a:r>
            <a:r>
              <a:rPr lang="en-US" dirty="0" smtClean="0"/>
              <a:t>is a removable flash memory device that you insert and remove from a slot in a computer, mobile device, or card reader/writer</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24</a:t>
            </a:fld>
            <a:endParaRPr lang="en-US"/>
          </a:p>
        </p:txBody>
      </p:sp>
      <p:sp>
        <p:nvSpPr>
          <p:cNvPr id="6" name="Text Placeholder 5"/>
          <p:cNvSpPr>
            <a:spLocks noGrp="1"/>
          </p:cNvSpPr>
          <p:nvPr>
            <p:ph type="body" sz="quarter" idx="13"/>
          </p:nvPr>
        </p:nvSpPr>
        <p:spPr/>
        <p:txBody>
          <a:bodyPr/>
          <a:lstStyle/>
          <a:p>
            <a:r>
              <a:rPr lang="en-US" dirty="0" smtClean="0"/>
              <a:t>Page 364</a:t>
            </a:r>
            <a:endParaRPr lang="en-US" dirty="0"/>
          </a:p>
        </p:txBody>
      </p:sp>
      <p:graphicFrame>
        <p:nvGraphicFramePr>
          <p:cNvPr id="7" name="Diagram 6"/>
          <p:cNvGraphicFramePr/>
          <p:nvPr/>
        </p:nvGraphicFramePr>
        <p:xfrm>
          <a:off x="152400" y="3124200"/>
          <a:ext cx="88392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A2762ADA-21A1-40D9-BB1C-88B8AFBF149A}"/>
                                            </p:graphicEl>
                                          </p:spTgt>
                                        </p:tgtEl>
                                        <p:attrNameLst>
                                          <p:attrName>style.visibility</p:attrName>
                                        </p:attrNameLst>
                                      </p:cBhvr>
                                      <p:to>
                                        <p:strVal val="visible"/>
                                      </p:to>
                                    </p:set>
                                    <p:animEffect transition="in" filter="dissolve">
                                      <p:cBhvr>
                                        <p:cTn id="11" dur="500"/>
                                        <p:tgtEl>
                                          <p:spTgt spid="7">
                                            <p:graphicEl>
                                              <a:dgm id="{A2762ADA-21A1-40D9-BB1C-88B8AFBF149A}"/>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467E73BD-8378-4186-9366-24DB8EC537C2}"/>
                                            </p:graphicEl>
                                          </p:spTgt>
                                        </p:tgtEl>
                                        <p:attrNameLst>
                                          <p:attrName>style.visibility</p:attrName>
                                        </p:attrNameLst>
                                      </p:cBhvr>
                                      <p:to>
                                        <p:strVal val="visible"/>
                                      </p:to>
                                    </p:set>
                                    <p:animEffect transition="in" filter="dissolve">
                                      <p:cBhvr>
                                        <p:cTn id="15" dur="500"/>
                                        <p:tgtEl>
                                          <p:spTgt spid="7">
                                            <p:graphicEl>
                                              <a:dgm id="{467E73BD-8378-4186-9366-24DB8EC537C2}"/>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2649ED74-5EF6-49AC-9E1A-97B319818F3B}"/>
                                            </p:graphicEl>
                                          </p:spTgt>
                                        </p:tgtEl>
                                        <p:attrNameLst>
                                          <p:attrName>style.visibility</p:attrName>
                                        </p:attrNameLst>
                                      </p:cBhvr>
                                      <p:to>
                                        <p:strVal val="visible"/>
                                      </p:to>
                                    </p:set>
                                    <p:animEffect transition="in" filter="dissolve">
                                      <p:cBhvr>
                                        <p:cTn id="19" dur="500"/>
                                        <p:tgtEl>
                                          <p:spTgt spid="7">
                                            <p:graphicEl>
                                              <a:dgm id="{2649ED74-5EF6-49AC-9E1A-97B319818F3B}"/>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5FA2AD58-82BD-4424-A54B-561A1CB94D56}"/>
                                            </p:graphicEl>
                                          </p:spTgt>
                                        </p:tgtEl>
                                        <p:attrNameLst>
                                          <p:attrName>style.visibility</p:attrName>
                                        </p:attrNameLst>
                                      </p:cBhvr>
                                      <p:to>
                                        <p:strVal val="visible"/>
                                      </p:to>
                                    </p:set>
                                    <p:animEffect transition="in" filter="dissolve">
                                      <p:cBhvr>
                                        <p:cTn id="23" dur="500"/>
                                        <p:tgtEl>
                                          <p:spTgt spid="7">
                                            <p:graphicEl>
                                              <a:dgm id="{5FA2AD58-82BD-4424-A54B-561A1CB94D56}"/>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5DAB8D61-E27F-41FB-9309-81D35CAE2033}"/>
                                            </p:graphicEl>
                                          </p:spTgt>
                                        </p:tgtEl>
                                        <p:attrNameLst>
                                          <p:attrName>style.visibility</p:attrName>
                                        </p:attrNameLst>
                                      </p:cBhvr>
                                      <p:to>
                                        <p:strVal val="visible"/>
                                      </p:to>
                                    </p:set>
                                    <p:animEffect transition="in" filter="dissolve">
                                      <p:cBhvr>
                                        <p:cTn id="27" dur="500"/>
                                        <p:tgtEl>
                                          <p:spTgt spid="7">
                                            <p:graphicEl>
                                              <a:dgm id="{5DAB8D61-E27F-41FB-9309-81D35CAE2033}"/>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7">
                                            <p:graphicEl>
                                              <a:dgm id="{A5436C62-2A75-43A7-A621-FC905DB47594}"/>
                                            </p:graphicEl>
                                          </p:spTgt>
                                        </p:tgtEl>
                                        <p:attrNameLst>
                                          <p:attrName>style.visibility</p:attrName>
                                        </p:attrNameLst>
                                      </p:cBhvr>
                                      <p:to>
                                        <p:strVal val="visible"/>
                                      </p:to>
                                    </p:set>
                                    <p:animEffect transition="in" filter="dissolve">
                                      <p:cBhvr>
                                        <p:cTn id="31" dur="500"/>
                                        <p:tgtEl>
                                          <p:spTgt spid="7">
                                            <p:graphicEl>
                                              <a:dgm id="{A5436C62-2A75-43A7-A621-FC905DB47594}"/>
                                            </p:graphicEl>
                                          </p:spTgt>
                                        </p:tgtEl>
                                      </p:cBhvr>
                                    </p:animEffect>
                                  </p:childTnLst>
                                </p:cTn>
                              </p:par>
                            </p:childTnLst>
                          </p:cTn>
                        </p:par>
                        <p:par>
                          <p:cTn id="32" fill="hold">
                            <p:stCondLst>
                              <p:cond delay="17500"/>
                            </p:stCondLst>
                            <p:childTnLst>
                              <p:par>
                                <p:cTn id="33" presetID="9" presetClass="entr" presetSubtype="0" fill="hold" grpId="0" nodeType="afterEffect">
                                  <p:stCondLst>
                                    <p:cond delay="2000"/>
                                  </p:stCondLst>
                                  <p:childTnLst>
                                    <p:set>
                                      <p:cBhvr>
                                        <p:cTn id="34" dur="1" fill="hold">
                                          <p:stCondLst>
                                            <p:cond delay="0"/>
                                          </p:stCondLst>
                                        </p:cTn>
                                        <p:tgtEl>
                                          <p:spTgt spid="7">
                                            <p:graphicEl>
                                              <a:dgm id="{03138777-4673-42CE-9CA4-F266B9E7BB19}"/>
                                            </p:graphicEl>
                                          </p:spTgt>
                                        </p:tgtEl>
                                        <p:attrNameLst>
                                          <p:attrName>style.visibility</p:attrName>
                                        </p:attrNameLst>
                                      </p:cBhvr>
                                      <p:to>
                                        <p:strVal val="visible"/>
                                      </p:to>
                                    </p:set>
                                    <p:animEffect transition="in" filter="dissolve">
                                      <p:cBhvr>
                                        <p:cTn id="35" dur="500"/>
                                        <p:tgtEl>
                                          <p:spTgt spid="7">
                                            <p:graphicEl>
                                              <a:dgm id="{03138777-4673-42CE-9CA4-F266B9E7BB19}"/>
                                            </p:graphicEl>
                                          </p:spTgt>
                                        </p:tgtEl>
                                      </p:cBhvr>
                                    </p:animEffect>
                                  </p:childTnLst>
                                </p:cTn>
                              </p:par>
                            </p:childTnLst>
                          </p:cTn>
                        </p:par>
                        <p:par>
                          <p:cTn id="36" fill="hold">
                            <p:stCondLst>
                              <p:cond delay="20000"/>
                            </p:stCondLst>
                            <p:childTnLst>
                              <p:par>
                                <p:cTn id="37" presetID="9" presetClass="entr" presetSubtype="0" fill="hold" grpId="0" nodeType="afterEffect">
                                  <p:stCondLst>
                                    <p:cond delay="2000"/>
                                  </p:stCondLst>
                                  <p:childTnLst>
                                    <p:set>
                                      <p:cBhvr>
                                        <p:cTn id="38" dur="1" fill="hold">
                                          <p:stCondLst>
                                            <p:cond delay="0"/>
                                          </p:stCondLst>
                                        </p:cTn>
                                        <p:tgtEl>
                                          <p:spTgt spid="7">
                                            <p:graphicEl>
                                              <a:dgm id="{1676574A-B68D-43AF-84EF-CE9F633A13D1}"/>
                                            </p:graphicEl>
                                          </p:spTgt>
                                        </p:tgtEl>
                                        <p:attrNameLst>
                                          <p:attrName>style.visibility</p:attrName>
                                        </p:attrNameLst>
                                      </p:cBhvr>
                                      <p:to>
                                        <p:strVal val="visible"/>
                                      </p:to>
                                    </p:set>
                                    <p:animEffect transition="in" filter="dissolve">
                                      <p:cBhvr>
                                        <p:cTn id="39" dur="500"/>
                                        <p:tgtEl>
                                          <p:spTgt spid="7">
                                            <p:graphicEl>
                                              <a:dgm id="{1676574A-B68D-43AF-84EF-CE9F633A13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25</a:t>
            </a:fld>
            <a:endParaRPr lang="en-US"/>
          </a:p>
        </p:txBody>
      </p:sp>
      <p:sp>
        <p:nvSpPr>
          <p:cNvPr id="6" name="Text Placeholder 5"/>
          <p:cNvSpPr>
            <a:spLocks noGrp="1"/>
          </p:cNvSpPr>
          <p:nvPr>
            <p:ph type="body" sz="quarter" idx="13"/>
          </p:nvPr>
        </p:nvSpPr>
        <p:spPr>
          <a:xfrm>
            <a:off x="152400" y="6400800"/>
            <a:ext cx="1676400" cy="457200"/>
          </a:xfrm>
        </p:spPr>
        <p:txBody>
          <a:bodyPr>
            <a:normAutofit fontScale="92500" lnSpcReduction="10000"/>
          </a:bodyPr>
          <a:lstStyle/>
          <a:p>
            <a:r>
              <a:rPr lang="en-US" dirty="0" smtClean="0"/>
              <a:t>Pages 364 – 365</a:t>
            </a:r>
          </a:p>
          <a:p>
            <a:r>
              <a:rPr lang="en-US" dirty="0" smtClean="0"/>
              <a:t> Figures 7-18 – 7-19</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 y="1676400"/>
            <a:ext cx="3365636" cy="3676825"/>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64187" y="1600200"/>
            <a:ext cx="3606626" cy="4525963"/>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5" name="Footer Placeholder 4"/>
          <p:cNvSpPr>
            <a:spLocks noGrp="1"/>
          </p:cNvSpPr>
          <p:nvPr>
            <p:ph type="ftr" sz="quarter" idx="11"/>
          </p:nvPr>
        </p:nvSpPr>
        <p:spPr/>
        <p:txBody>
          <a:bodyPr/>
          <a:lstStyle/>
          <a:p>
            <a:r>
              <a:rPr lang="en-US" dirty="0"/>
              <a:t>Discovering Computers 2012: Chapter 4</a:t>
            </a:r>
          </a:p>
        </p:txBody>
      </p:sp>
      <p:sp>
        <p:nvSpPr>
          <p:cNvPr id="6" name="Slide Number Placeholder 5"/>
          <p:cNvSpPr>
            <a:spLocks noGrp="1"/>
          </p:cNvSpPr>
          <p:nvPr>
            <p:ph type="sldNum" sz="quarter" idx="12"/>
          </p:nvPr>
        </p:nvSpPr>
        <p:spPr/>
        <p:txBody>
          <a:bodyPr/>
          <a:lstStyle/>
          <a:p>
            <a:fld id="{E1920792-1FFE-4123-96E7-9B6DC9FF0B06}" type="slidenum">
              <a:rPr lang="en-US" smtClean="0"/>
              <a:pPr/>
              <a:t>26</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366 </a:t>
            </a:r>
          </a:p>
          <a:p>
            <a:r>
              <a:rPr lang="en-US" dirty="0" smtClean="0"/>
              <a:t>Figure 7-20</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3235" y="1600200"/>
            <a:ext cx="7157529"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8" name="Content Placeholder 7"/>
          <p:cNvSpPr>
            <a:spLocks noGrp="1"/>
          </p:cNvSpPr>
          <p:nvPr>
            <p:ph idx="1"/>
          </p:nvPr>
        </p:nvSpPr>
        <p:spPr/>
        <p:txBody>
          <a:bodyPr/>
          <a:lstStyle/>
          <a:p>
            <a:r>
              <a:rPr lang="en-US" b="1" dirty="0" smtClean="0">
                <a:solidFill>
                  <a:srgbClr val="5E8945"/>
                </a:solidFill>
              </a:rPr>
              <a:t>USB flash drives</a:t>
            </a:r>
            <a:r>
              <a:rPr lang="en-US" dirty="0" smtClean="0">
                <a:solidFill>
                  <a:srgbClr val="5E8945"/>
                </a:solidFill>
              </a:rPr>
              <a:t> </a:t>
            </a:r>
            <a:r>
              <a:rPr lang="en-US" dirty="0" smtClean="0"/>
              <a:t>plug into a USB port on a computer or mobile device</a:t>
            </a:r>
            <a:endParaRPr lang="en-US" b="1" dirty="0" smtClean="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27</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367 </a:t>
            </a:r>
          </a:p>
          <a:p>
            <a:r>
              <a:rPr lang="en-US" dirty="0" smtClean="0"/>
              <a:t>Figure 7-21</a:t>
            </a:r>
            <a:endParaRPr lang="en-US" dirty="0"/>
          </a:p>
        </p:txBody>
      </p:sp>
      <p:pic>
        <p:nvPicPr>
          <p:cNvPr id="7" name="Picture 6" descr="Fig7-21.gif"/>
          <p:cNvPicPr>
            <a:picLocks noChangeAspect="1"/>
          </p:cNvPicPr>
          <p:nvPr/>
        </p:nvPicPr>
        <p:blipFill>
          <a:blip r:embed="rId3"/>
          <a:stretch>
            <a:fillRect/>
          </a:stretch>
        </p:blipFill>
        <p:spPr>
          <a:xfrm>
            <a:off x="1752600" y="2590800"/>
            <a:ext cx="5638800" cy="36652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Thumb Drive (USB Flash </a:t>
            </a:r>
            <a:br>
              <a:rPr lang="en-US" dirty="0" smtClean="0"/>
            </a:br>
            <a:r>
              <a:rPr lang="en-US" dirty="0" smtClean="0"/>
              <a:t>Drive) Encryption</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28</a:t>
            </a:fld>
            <a:endParaRPr lang="en-US"/>
          </a:p>
        </p:txBody>
      </p:sp>
      <p:sp>
        <p:nvSpPr>
          <p:cNvPr id="8" name="TextBox 7"/>
          <p:cNvSpPr txBox="1"/>
          <p:nvPr/>
        </p:nvSpPr>
        <p:spPr>
          <a:xfrm>
            <a:off x="1600200" y="5867400"/>
            <a:ext cx="6172200" cy="369332"/>
          </a:xfrm>
          <a:prstGeom prst="rect">
            <a:avLst/>
          </a:prstGeom>
          <a:noFill/>
        </p:spPr>
        <p:txBody>
          <a:bodyPr wrap="square" rtlCol="0">
            <a:spAutoFit/>
          </a:bodyPr>
          <a:lstStyle/>
          <a:p>
            <a:pPr algn="ctr"/>
            <a:r>
              <a:rPr lang="en-US" b="1" dirty="0" smtClean="0">
                <a:hlinkClick r:id="rId3" action="ppaction://hlinkfile"/>
              </a:rPr>
              <a:t>CLICK TO START</a:t>
            </a:r>
            <a:endParaRPr lang="en-US" b="1" dirty="0"/>
          </a:p>
        </p:txBody>
      </p:sp>
      <p:pic>
        <p:nvPicPr>
          <p:cNvPr id="2051" name="Picture 3">
            <a:hlinkClick r:id="rId3" action="ppaction://hlinkfile"/>
          </p:cNvPr>
          <p:cNvPicPr>
            <a:picLocks noGrp="1" noChangeAspect="1" noChangeArrowheads="1"/>
          </p:cNvPicPr>
          <p:nvPr>
            <p:ph idx="1"/>
          </p:nvPr>
        </p:nvPicPr>
        <p:blipFill>
          <a:blip r:embed="rId4"/>
          <a:srcRect/>
          <a:stretch>
            <a:fillRect/>
          </a:stretch>
        </p:blipFill>
        <p:spPr bwMode="auto">
          <a:xfrm>
            <a:off x="1371600" y="1600200"/>
            <a:ext cx="6404803" cy="4267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a:t>
            </a:r>
            <a:endParaRPr lang="en-US" dirty="0"/>
          </a:p>
        </p:txBody>
      </p:sp>
      <p:sp>
        <p:nvSpPr>
          <p:cNvPr id="7" name="Content Placeholder 6"/>
          <p:cNvSpPr>
            <a:spLocks noGrp="1"/>
          </p:cNvSpPr>
          <p:nvPr>
            <p:ph sz="half" idx="1"/>
          </p:nvPr>
        </p:nvSpPr>
        <p:spPr/>
        <p:txBody>
          <a:bodyPr/>
          <a:lstStyle/>
          <a:p>
            <a:r>
              <a:rPr lang="en-US" dirty="0" smtClean="0"/>
              <a:t>An </a:t>
            </a:r>
            <a:r>
              <a:rPr lang="en-US" b="1" dirty="0" err="1" smtClean="0">
                <a:solidFill>
                  <a:srgbClr val="5E8945"/>
                </a:solidFill>
              </a:rPr>
              <a:t>ExpressCard</a:t>
            </a:r>
            <a:r>
              <a:rPr lang="en-US" b="1" dirty="0" smtClean="0">
                <a:solidFill>
                  <a:srgbClr val="5E8945"/>
                </a:solidFill>
              </a:rPr>
              <a:t> module</a:t>
            </a:r>
            <a:r>
              <a:rPr lang="en-US" dirty="0" smtClean="0">
                <a:solidFill>
                  <a:srgbClr val="5E8945"/>
                </a:solidFill>
              </a:rPr>
              <a:t> </a:t>
            </a:r>
            <a:r>
              <a:rPr lang="en-US" dirty="0" smtClean="0"/>
              <a:t>is a removable device that fits in an </a:t>
            </a:r>
            <a:r>
              <a:rPr lang="en-US" dirty="0" err="1" smtClean="0"/>
              <a:t>ExpressCard</a:t>
            </a:r>
            <a:r>
              <a:rPr lang="en-US" dirty="0" smtClean="0"/>
              <a:t> slot</a:t>
            </a:r>
          </a:p>
          <a:p>
            <a:r>
              <a:rPr lang="en-US" dirty="0" smtClean="0"/>
              <a:t>Developed by the PCMCIA</a:t>
            </a:r>
          </a:p>
          <a:p>
            <a:r>
              <a:rPr lang="en-US" dirty="0" smtClean="0"/>
              <a:t>Commonly used in notebook computers</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29</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367 </a:t>
            </a:r>
          </a:p>
          <a:p>
            <a:r>
              <a:rPr lang="en-US" dirty="0" smtClean="0"/>
              <a:t>Figure 7-22</a:t>
            </a:r>
            <a:endParaRPr lang="en-US" dirty="0"/>
          </a:p>
        </p:txBody>
      </p:sp>
      <p:pic>
        <p:nvPicPr>
          <p:cNvPr id="12" name="Content Placeholder 11" descr="CFig7-22.gif"/>
          <p:cNvPicPr>
            <a:picLocks noGrp="1" noChangeAspect="1"/>
          </p:cNvPicPr>
          <p:nvPr>
            <p:ph sz="half" idx="2"/>
          </p:nvPr>
        </p:nvPicPr>
        <p:blipFill>
          <a:blip r:embed="rId3"/>
          <a:stretch>
            <a:fillRect/>
          </a:stretch>
        </p:blipFill>
        <p:spPr>
          <a:xfrm>
            <a:off x="4648200" y="2580926"/>
            <a:ext cx="4038600" cy="2564511"/>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7500"/>
                            </p:stCondLst>
                            <p:childTnLst>
                              <p:par>
                                <p:cTn id="17" presetID="9" presetClass="entr" presetSubtype="0" fill="hold" nodeType="afterEffect">
                                  <p:stCondLst>
                                    <p:cond delay="200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smtClean="0"/>
              <a:t>Discovering Computers 2012: Chapter 4</a:t>
            </a:r>
            <a:endParaRPr lang="en-US" dirty="0"/>
          </a:p>
        </p:txBody>
      </p:sp>
      <p:sp>
        <p:nvSpPr>
          <p:cNvPr id="5" name="Slide Number Placeholder 4"/>
          <p:cNvSpPr>
            <a:spLocks noGrp="1"/>
          </p:cNvSpPr>
          <p:nvPr>
            <p:ph type="sldNum" sz="quarter" idx="12"/>
          </p:nvPr>
        </p:nvSpPr>
        <p:spPr/>
        <p:txBody>
          <a:bodyPr/>
          <a:lstStyle/>
          <a:p>
            <a:fld id="{E1920792-1FFE-4123-96E7-9B6DC9FF0B06}" type="slidenum">
              <a:rPr lang="en-US" smtClean="0"/>
              <a:pPr/>
              <a:t>3</a:t>
            </a:fld>
            <a:endParaRPr lang="en-US"/>
          </a:p>
        </p:txBody>
      </p:sp>
      <p:sp>
        <p:nvSpPr>
          <p:cNvPr id="6" name="Text Placeholder 5"/>
          <p:cNvSpPr>
            <a:spLocks noGrp="1"/>
          </p:cNvSpPr>
          <p:nvPr>
            <p:ph type="body" sz="quarter" idx="13"/>
          </p:nvPr>
        </p:nvSpPr>
        <p:spPr/>
        <p:txBody>
          <a:bodyPr>
            <a:normAutofit fontScale="92500" lnSpcReduction="10000"/>
          </a:bodyPr>
          <a:lstStyle/>
          <a:p>
            <a:r>
              <a:rPr lang="en-US" dirty="0" smtClean="0"/>
              <a:t>See Page 351 </a:t>
            </a:r>
          </a:p>
          <a:p>
            <a:r>
              <a:rPr lang="en-US" dirty="0" smtClean="0"/>
              <a:t>for Detailed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3F9B8767-DF33-4E11-9651-8E2B6AC2015B}"/>
                                            </p:graphicEl>
                                          </p:spTgt>
                                        </p:tgtEl>
                                        <p:attrNameLst>
                                          <p:attrName>style.visibility</p:attrName>
                                        </p:attrNameLst>
                                      </p:cBhvr>
                                      <p:to>
                                        <p:strVal val="visible"/>
                                      </p:to>
                                    </p:set>
                                    <p:animEffect transition="in" filter="dissolve">
                                      <p:cBhvr>
                                        <p:cTn id="7" dur="500"/>
                                        <p:tgtEl>
                                          <p:spTgt spid="7">
                                            <p:graphicEl>
                                              <a:dgm id="{3F9B8767-DF33-4E11-9651-8E2B6AC2015B}"/>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0F6532E0-C1D0-42B7-B445-CBA1B3CB46F0}"/>
                                            </p:graphicEl>
                                          </p:spTgt>
                                        </p:tgtEl>
                                        <p:attrNameLst>
                                          <p:attrName>style.visibility</p:attrName>
                                        </p:attrNameLst>
                                      </p:cBhvr>
                                      <p:to>
                                        <p:strVal val="visible"/>
                                      </p:to>
                                    </p:set>
                                    <p:animEffect transition="in" filter="dissolve">
                                      <p:cBhvr>
                                        <p:cTn id="11" dur="500"/>
                                        <p:tgtEl>
                                          <p:spTgt spid="7">
                                            <p:graphicEl>
                                              <a:dgm id="{0F6532E0-C1D0-42B7-B445-CBA1B3CB46F0}"/>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7227D128-8F33-4744-8510-A40DC87310DA}"/>
                                            </p:graphicEl>
                                          </p:spTgt>
                                        </p:tgtEl>
                                        <p:attrNameLst>
                                          <p:attrName>style.visibility</p:attrName>
                                        </p:attrNameLst>
                                      </p:cBhvr>
                                      <p:to>
                                        <p:strVal val="visible"/>
                                      </p:to>
                                    </p:set>
                                    <p:animEffect transition="in" filter="dissolve">
                                      <p:cBhvr>
                                        <p:cTn id="15" dur="500"/>
                                        <p:tgtEl>
                                          <p:spTgt spid="7">
                                            <p:graphicEl>
                                              <a:dgm id="{7227D128-8F33-4744-8510-A40DC87310DA}"/>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C9916E98-50FD-4E9D-984A-BEFE40162D42}"/>
                                            </p:graphicEl>
                                          </p:spTgt>
                                        </p:tgtEl>
                                        <p:attrNameLst>
                                          <p:attrName>style.visibility</p:attrName>
                                        </p:attrNameLst>
                                      </p:cBhvr>
                                      <p:to>
                                        <p:strVal val="visible"/>
                                      </p:to>
                                    </p:set>
                                    <p:animEffect transition="in" filter="dissolve">
                                      <p:cBhvr>
                                        <p:cTn id="19" dur="500"/>
                                        <p:tgtEl>
                                          <p:spTgt spid="7">
                                            <p:graphicEl>
                                              <a:dgm id="{C9916E98-50FD-4E9D-984A-BEFE40162D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a:t>
            </a:r>
            <a:endParaRPr lang="en-US" dirty="0"/>
          </a:p>
        </p:txBody>
      </p:sp>
      <p:sp>
        <p:nvSpPr>
          <p:cNvPr id="8" name="Content Placeholder 7"/>
          <p:cNvSpPr>
            <a:spLocks noGrp="1"/>
          </p:cNvSpPr>
          <p:nvPr>
            <p:ph idx="1"/>
          </p:nvPr>
        </p:nvSpPr>
        <p:spPr/>
        <p:txBody>
          <a:bodyPr/>
          <a:lstStyle/>
          <a:p>
            <a:r>
              <a:rPr lang="en-US" b="1" dirty="0" smtClean="0">
                <a:solidFill>
                  <a:srgbClr val="5E8945"/>
                </a:solidFill>
              </a:rPr>
              <a:t>Cloud storage </a:t>
            </a:r>
            <a:r>
              <a:rPr lang="en-US" dirty="0" smtClean="0"/>
              <a:t>is an Internet service that provides storage to computer users</a:t>
            </a:r>
            <a:endParaRPr lang="en-US" b="1" dirty="0"/>
          </a:p>
        </p:txBody>
      </p:sp>
      <p:sp>
        <p:nvSpPr>
          <p:cNvPr id="5" name="Footer Placeholder 4"/>
          <p:cNvSpPr>
            <a:spLocks noGrp="1"/>
          </p:cNvSpPr>
          <p:nvPr>
            <p:ph type="ftr" sz="quarter" idx="11"/>
          </p:nvPr>
        </p:nvSpPr>
        <p:spPr/>
        <p:txBody>
          <a:bodyPr/>
          <a:lstStyle/>
          <a:p>
            <a:r>
              <a:rPr lang="en-US" dirty="0"/>
              <a:t>Discovering Computers 2012: Chapter 4</a:t>
            </a:r>
          </a:p>
        </p:txBody>
      </p:sp>
      <p:sp>
        <p:nvSpPr>
          <p:cNvPr id="6" name="Slide Number Placeholder 5"/>
          <p:cNvSpPr>
            <a:spLocks noGrp="1"/>
          </p:cNvSpPr>
          <p:nvPr>
            <p:ph type="sldNum" sz="quarter" idx="12"/>
          </p:nvPr>
        </p:nvSpPr>
        <p:spPr/>
        <p:txBody>
          <a:bodyPr/>
          <a:lstStyle/>
          <a:p>
            <a:fld id="{E1920792-1FFE-4123-96E7-9B6DC9FF0B06}" type="slidenum">
              <a:rPr lang="en-US" smtClean="0"/>
              <a:pPr/>
              <a:t>30</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368 </a:t>
            </a:r>
          </a:p>
          <a:p>
            <a:r>
              <a:rPr lang="en-US" dirty="0" smtClean="0"/>
              <a:t>Figure 7-23</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667000"/>
            <a:ext cx="5867400" cy="378172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31</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368 </a:t>
            </a:r>
          </a:p>
          <a:p>
            <a:r>
              <a:rPr lang="en-US" dirty="0" smtClean="0"/>
              <a:t>Figure 7-24</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461171"/>
            <a:ext cx="8839200" cy="2926258"/>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Storage</a:t>
            </a:r>
            <a:endParaRPr lang="en-US" dirty="0"/>
          </a:p>
        </p:txBody>
      </p:sp>
      <p:sp>
        <p:nvSpPr>
          <p:cNvPr id="3" name="Content Placeholder 2"/>
          <p:cNvSpPr>
            <a:spLocks noGrp="1"/>
          </p:cNvSpPr>
          <p:nvPr>
            <p:ph idx="1"/>
          </p:nvPr>
        </p:nvSpPr>
        <p:spPr/>
        <p:txBody>
          <a:bodyPr/>
          <a:lstStyle/>
          <a:p>
            <a:r>
              <a:rPr lang="en-US" dirty="0" smtClean="0"/>
              <a:t>Users subscribe to cloud storage for a variety of reasons:</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32</a:t>
            </a:fld>
            <a:endParaRPr lang="en-US"/>
          </a:p>
        </p:txBody>
      </p:sp>
      <p:sp>
        <p:nvSpPr>
          <p:cNvPr id="6" name="Text Placeholder 5"/>
          <p:cNvSpPr>
            <a:spLocks noGrp="1"/>
          </p:cNvSpPr>
          <p:nvPr>
            <p:ph type="body" sz="quarter" idx="13"/>
          </p:nvPr>
        </p:nvSpPr>
        <p:spPr/>
        <p:txBody>
          <a:bodyPr/>
          <a:lstStyle/>
          <a:p>
            <a:r>
              <a:rPr lang="en-US" dirty="0" smtClean="0"/>
              <a:t>Page 369</a:t>
            </a:r>
            <a:endParaRPr lang="en-US" dirty="0"/>
          </a:p>
        </p:txBody>
      </p:sp>
      <p:graphicFrame>
        <p:nvGraphicFramePr>
          <p:cNvPr id="7" name="Diagram 6"/>
          <p:cNvGraphicFramePr/>
          <p:nvPr>
            <p:extLst>
              <p:ext uri="{D42A27DB-BD31-4B8C-83A1-F6EECF244321}">
                <p14:modId xmlns:p14="http://schemas.microsoft.com/office/powerpoint/2010/main" val="2639497361"/>
              </p:ext>
            </p:extLst>
          </p:nvPr>
        </p:nvGraphicFramePr>
        <p:xfrm>
          <a:off x="2133600" y="2438400"/>
          <a:ext cx="6781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105F06E9-C0E6-4A8E-A952-1FABE720374C}"/>
                                            </p:graphicEl>
                                          </p:spTgt>
                                        </p:tgtEl>
                                        <p:attrNameLst>
                                          <p:attrName>style.visibility</p:attrName>
                                        </p:attrNameLst>
                                      </p:cBhvr>
                                      <p:to>
                                        <p:strVal val="visible"/>
                                      </p:to>
                                    </p:set>
                                    <p:animEffect transition="in" filter="dissolve">
                                      <p:cBhvr>
                                        <p:cTn id="11" dur="500"/>
                                        <p:tgtEl>
                                          <p:spTgt spid="7">
                                            <p:graphicEl>
                                              <a:dgm id="{105F06E9-C0E6-4A8E-A952-1FABE720374C}"/>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175D6CEC-1A96-4604-AAD0-05EAE7FF48E4}"/>
                                            </p:graphicEl>
                                          </p:spTgt>
                                        </p:tgtEl>
                                        <p:attrNameLst>
                                          <p:attrName>style.visibility</p:attrName>
                                        </p:attrNameLst>
                                      </p:cBhvr>
                                      <p:to>
                                        <p:strVal val="visible"/>
                                      </p:to>
                                    </p:set>
                                    <p:animEffect transition="in" filter="dissolve">
                                      <p:cBhvr>
                                        <p:cTn id="15" dur="500"/>
                                        <p:tgtEl>
                                          <p:spTgt spid="7">
                                            <p:graphicEl>
                                              <a:dgm id="{175D6CEC-1A96-4604-AAD0-05EAE7FF48E4}"/>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56B04AC4-FAD0-4735-90AA-962C3B3CC855}"/>
                                            </p:graphicEl>
                                          </p:spTgt>
                                        </p:tgtEl>
                                        <p:attrNameLst>
                                          <p:attrName>style.visibility</p:attrName>
                                        </p:attrNameLst>
                                      </p:cBhvr>
                                      <p:to>
                                        <p:strVal val="visible"/>
                                      </p:to>
                                    </p:set>
                                    <p:animEffect transition="in" filter="dissolve">
                                      <p:cBhvr>
                                        <p:cTn id="19" dur="500"/>
                                        <p:tgtEl>
                                          <p:spTgt spid="7">
                                            <p:graphicEl>
                                              <a:dgm id="{56B04AC4-FAD0-4735-90AA-962C3B3CC855}"/>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FA47D2B8-6E93-4260-BEED-E6CA229810E4}"/>
                                            </p:graphicEl>
                                          </p:spTgt>
                                        </p:tgtEl>
                                        <p:attrNameLst>
                                          <p:attrName>style.visibility</p:attrName>
                                        </p:attrNameLst>
                                      </p:cBhvr>
                                      <p:to>
                                        <p:strVal val="visible"/>
                                      </p:to>
                                    </p:set>
                                    <p:animEffect transition="in" filter="dissolve">
                                      <p:cBhvr>
                                        <p:cTn id="23" dur="500"/>
                                        <p:tgtEl>
                                          <p:spTgt spid="7">
                                            <p:graphicEl>
                                              <a:dgm id="{FA47D2B8-6E93-4260-BEED-E6CA229810E4}"/>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AA33B99A-2D26-433B-9343-A332C6510CD5}"/>
                                            </p:graphicEl>
                                          </p:spTgt>
                                        </p:tgtEl>
                                        <p:attrNameLst>
                                          <p:attrName>style.visibility</p:attrName>
                                        </p:attrNameLst>
                                      </p:cBhvr>
                                      <p:to>
                                        <p:strVal val="visible"/>
                                      </p:to>
                                    </p:set>
                                    <p:animEffect transition="in" filter="dissolve">
                                      <p:cBhvr>
                                        <p:cTn id="27" dur="500"/>
                                        <p:tgtEl>
                                          <p:spTgt spid="7">
                                            <p:graphicEl>
                                              <a:dgm id="{AA33B99A-2D26-433B-9343-A332C6510CD5}"/>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7">
                                            <p:graphicEl>
                                              <a:dgm id="{DC3E3655-CD7A-44A3-9403-BE5DA3C222DE}"/>
                                            </p:graphicEl>
                                          </p:spTgt>
                                        </p:tgtEl>
                                        <p:attrNameLst>
                                          <p:attrName>style.visibility</p:attrName>
                                        </p:attrNameLst>
                                      </p:cBhvr>
                                      <p:to>
                                        <p:strVal val="visible"/>
                                      </p:to>
                                    </p:set>
                                    <p:animEffect transition="in" filter="dissolve">
                                      <p:cBhvr>
                                        <p:cTn id="31" dur="500"/>
                                        <p:tgtEl>
                                          <p:spTgt spid="7">
                                            <p:graphicEl>
                                              <a:dgm id="{DC3E3655-CD7A-44A3-9403-BE5DA3C222D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3" name="Content Placeholder 2"/>
          <p:cNvSpPr>
            <a:spLocks noGrp="1"/>
          </p:cNvSpPr>
          <p:nvPr>
            <p:ph idx="1"/>
          </p:nvPr>
        </p:nvSpPr>
        <p:spPr/>
        <p:txBody>
          <a:bodyPr/>
          <a:lstStyle/>
          <a:p>
            <a:r>
              <a:rPr lang="en-US" dirty="0" smtClean="0"/>
              <a:t>An optical disc consists of a flat, round, portable disc made of metal, plastic, and lacquer that is written and read by a laser</a:t>
            </a:r>
          </a:p>
          <a:p>
            <a:r>
              <a:rPr lang="en-US" dirty="0" smtClean="0"/>
              <a:t>Typically store software, data, digital photos, movies, and music</a:t>
            </a:r>
          </a:p>
          <a:p>
            <a:r>
              <a:rPr lang="en-US" dirty="0" smtClean="0"/>
              <a:t>Read only vs. rewritable</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33</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370 </a:t>
            </a:r>
          </a:p>
          <a:p>
            <a:r>
              <a:rPr lang="en-US" dirty="0" smtClean="0"/>
              <a:t>Figure 7-25</a:t>
            </a:r>
            <a:endParaRPr lang="en-US" dirty="0"/>
          </a:p>
        </p:txBody>
      </p:sp>
      <p:pic>
        <p:nvPicPr>
          <p:cNvPr id="7" name="Picture 6" descr="Fig7-25.gif"/>
          <p:cNvPicPr>
            <a:picLocks noChangeAspect="1"/>
          </p:cNvPicPr>
          <p:nvPr/>
        </p:nvPicPr>
        <p:blipFill>
          <a:blip r:embed="rId3"/>
          <a:stretch>
            <a:fillRect/>
          </a:stretch>
        </p:blipFill>
        <p:spPr>
          <a:xfrm>
            <a:off x="4953000" y="3810000"/>
            <a:ext cx="3092065" cy="25288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7500"/>
                            </p:stCondLst>
                            <p:childTnLst>
                              <p:par>
                                <p:cTn id="17" presetID="9" presetClass="entr" presetSubtype="0" fill="hold" nodeType="afterEffect">
                                  <p:stCondLst>
                                    <p:cond delay="200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pic>
        <p:nvPicPr>
          <p:cNvPr id="7" name="Content Placeholder 6" descr="Fig7-26.gif"/>
          <p:cNvPicPr>
            <a:picLocks noGrp="1" noChangeAspect="1"/>
          </p:cNvPicPr>
          <p:nvPr>
            <p:ph idx="1"/>
          </p:nvPr>
        </p:nvPicPr>
        <p:blipFill>
          <a:blip r:embed="rId3"/>
          <a:stretch>
            <a:fillRect/>
          </a:stretch>
        </p:blipFill>
        <p:spPr>
          <a:xfrm>
            <a:off x="762000" y="2038350"/>
            <a:ext cx="7620000" cy="3771900"/>
          </a:xfrm>
        </p:spPr>
      </p:pic>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34</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370 </a:t>
            </a:r>
          </a:p>
          <a:p>
            <a:r>
              <a:rPr lang="en-US" dirty="0" smtClean="0"/>
              <a:t>Figure 7-26</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7" name="Content Placeholder 6"/>
          <p:cNvSpPr>
            <a:spLocks noGrp="1"/>
          </p:cNvSpPr>
          <p:nvPr>
            <p:ph sz="half" idx="1"/>
          </p:nvPr>
        </p:nvSpPr>
        <p:spPr/>
        <p:txBody>
          <a:bodyPr/>
          <a:lstStyle/>
          <a:p>
            <a:r>
              <a:rPr lang="en-US" dirty="0" smtClean="0"/>
              <a:t>Optical discs commonly store items in a single track that spirals from the center of the disc to the edge</a:t>
            </a:r>
          </a:p>
          <a:p>
            <a:r>
              <a:rPr lang="en-US" dirty="0" smtClean="0"/>
              <a:t>Track is divided into evenly sized sectors</a:t>
            </a:r>
            <a:endParaRPr lang="en-US" dirty="0"/>
          </a:p>
        </p:txBody>
      </p:sp>
      <p:pic>
        <p:nvPicPr>
          <p:cNvPr id="10" name="Content Placeholder 9" descr="CFig7-27.gif"/>
          <p:cNvPicPr>
            <a:picLocks noGrp="1" noChangeAspect="1"/>
          </p:cNvPicPr>
          <p:nvPr>
            <p:ph sz="half" idx="2"/>
          </p:nvPr>
        </p:nvPicPr>
        <p:blipFill>
          <a:blip r:embed="rId3"/>
          <a:stretch>
            <a:fillRect/>
          </a:stretch>
        </p:blipFill>
        <p:spPr>
          <a:xfrm>
            <a:off x="4648200" y="1711174"/>
            <a:ext cx="4038600" cy="4304014"/>
          </a:xfrm>
        </p:spPr>
      </p:pic>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35</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371 </a:t>
            </a:r>
          </a:p>
          <a:p>
            <a:r>
              <a:rPr lang="en-US" dirty="0" smtClean="0"/>
              <a:t>Figure 7-27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8" name="Content Placeholder 7"/>
          <p:cNvSpPr>
            <a:spLocks noGrp="1"/>
          </p:cNvSpPr>
          <p:nvPr>
            <p:ph idx="1"/>
          </p:nvPr>
        </p:nvSpPr>
        <p:spPr/>
        <p:txBody>
          <a:bodyPr/>
          <a:lstStyle/>
          <a:p>
            <a:r>
              <a:rPr lang="en-US" dirty="0" smtClean="0"/>
              <a:t>Care of optical discs</a:t>
            </a:r>
            <a:endParaRPr lang="en-US" dirty="0"/>
          </a:p>
        </p:txBody>
      </p:sp>
      <p:sp>
        <p:nvSpPr>
          <p:cNvPr id="5" name="Footer Placeholder 4"/>
          <p:cNvSpPr>
            <a:spLocks noGrp="1"/>
          </p:cNvSpPr>
          <p:nvPr>
            <p:ph type="ftr" sz="quarter" idx="11"/>
          </p:nvPr>
        </p:nvSpPr>
        <p:spPr/>
        <p:txBody>
          <a:bodyPr/>
          <a:lstStyle/>
          <a:p>
            <a:r>
              <a:rPr lang="en-US" dirty="0"/>
              <a:t>Discovering Computers 2012: Chapter 4</a:t>
            </a:r>
          </a:p>
        </p:txBody>
      </p:sp>
      <p:sp>
        <p:nvSpPr>
          <p:cNvPr id="6" name="Slide Number Placeholder 5"/>
          <p:cNvSpPr>
            <a:spLocks noGrp="1"/>
          </p:cNvSpPr>
          <p:nvPr>
            <p:ph type="sldNum" sz="quarter" idx="12"/>
          </p:nvPr>
        </p:nvSpPr>
        <p:spPr/>
        <p:txBody>
          <a:bodyPr/>
          <a:lstStyle/>
          <a:p>
            <a:fld id="{E1920792-1FFE-4123-96E7-9B6DC9FF0B06}" type="slidenum">
              <a:rPr lang="en-US" smtClean="0"/>
              <a:pPr/>
              <a:t>36</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371 </a:t>
            </a:r>
          </a:p>
          <a:p>
            <a:r>
              <a:rPr lang="en-US" dirty="0" smtClean="0"/>
              <a:t>Figure 7-28</a:t>
            </a:r>
            <a:endParaRPr lang="en-US" dirty="0"/>
          </a:p>
        </p:txBody>
      </p:sp>
      <p:pic>
        <p:nvPicPr>
          <p:cNvPr id="10" name="Picture 9" descr="CFig7-28.gif"/>
          <p:cNvPicPr>
            <a:picLocks noChangeAspect="1"/>
          </p:cNvPicPr>
          <p:nvPr/>
        </p:nvPicPr>
        <p:blipFill>
          <a:blip r:embed="rId3"/>
          <a:stretch>
            <a:fillRect/>
          </a:stretch>
        </p:blipFill>
        <p:spPr>
          <a:xfrm>
            <a:off x="2362200" y="2133600"/>
            <a:ext cx="4267200" cy="409651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25157584"/>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37</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Pages 372 – 373 </a:t>
            </a:r>
          </a:p>
          <a:p>
            <a:r>
              <a:rPr lang="en-US" dirty="0" smtClean="0"/>
              <a:t>Figure 7-29</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918F8FFB-7E8D-4A7E-A87B-C25DAE126277}"/>
                                            </p:graphicEl>
                                          </p:spTgt>
                                        </p:tgtEl>
                                        <p:attrNameLst>
                                          <p:attrName>style.visibility</p:attrName>
                                        </p:attrNameLst>
                                      </p:cBhvr>
                                      <p:to>
                                        <p:strVal val="visible"/>
                                      </p:to>
                                    </p:set>
                                    <p:animEffect transition="in" filter="dissolve">
                                      <p:cBhvr>
                                        <p:cTn id="7" dur="500"/>
                                        <p:tgtEl>
                                          <p:spTgt spid="7">
                                            <p:graphicEl>
                                              <a:dgm id="{918F8FFB-7E8D-4A7E-A87B-C25DAE126277}"/>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6BFB7656-A64B-409A-A47E-D579576E3B54}"/>
                                            </p:graphicEl>
                                          </p:spTgt>
                                        </p:tgtEl>
                                        <p:attrNameLst>
                                          <p:attrName>style.visibility</p:attrName>
                                        </p:attrNameLst>
                                      </p:cBhvr>
                                      <p:to>
                                        <p:strVal val="visible"/>
                                      </p:to>
                                    </p:set>
                                    <p:animEffect transition="in" filter="dissolve">
                                      <p:cBhvr>
                                        <p:cTn id="11" dur="500"/>
                                        <p:tgtEl>
                                          <p:spTgt spid="7">
                                            <p:graphicEl>
                                              <a:dgm id="{6BFB7656-A64B-409A-A47E-D579576E3B54}"/>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0201E4F3-BE34-4755-8BB9-8D37802A543E}"/>
                                            </p:graphicEl>
                                          </p:spTgt>
                                        </p:tgtEl>
                                        <p:attrNameLst>
                                          <p:attrName>style.visibility</p:attrName>
                                        </p:attrNameLst>
                                      </p:cBhvr>
                                      <p:to>
                                        <p:strVal val="visible"/>
                                      </p:to>
                                    </p:set>
                                    <p:animEffect transition="in" filter="dissolve">
                                      <p:cBhvr>
                                        <p:cTn id="15" dur="500"/>
                                        <p:tgtEl>
                                          <p:spTgt spid="7">
                                            <p:graphicEl>
                                              <a:dgm id="{0201E4F3-BE34-4755-8BB9-8D37802A543E}"/>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DB263D1B-7082-43A7-8528-67CD3FBB28F4}"/>
                                            </p:graphicEl>
                                          </p:spTgt>
                                        </p:tgtEl>
                                        <p:attrNameLst>
                                          <p:attrName>style.visibility</p:attrName>
                                        </p:attrNameLst>
                                      </p:cBhvr>
                                      <p:to>
                                        <p:strVal val="visible"/>
                                      </p:to>
                                    </p:set>
                                    <p:animEffect transition="in" filter="dissolve">
                                      <p:cBhvr>
                                        <p:cTn id="19" dur="500"/>
                                        <p:tgtEl>
                                          <p:spTgt spid="7">
                                            <p:graphicEl>
                                              <a:dgm id="{DB263D1B-7082-43A7-8528-67CD3FBB28F4}"/>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29B2CAB3-0650-454C-AB17-0A2CC9EA03AF}"/>
                                            </p:graphicEl>
                                          </p:spTgt>
                                        </p:tgtEl>
                                        <p:attrNameLst>
                                          <p:attrName>style.visibility</p:attrName>
                                        </p:attrNameLst>
                                      </p:cBhvr>
                                      <p:to>
                                        <p:strVal val="visible"/>
                                      </p:to>
                                    </p:set>
                                    <p:animEffect transition="in" filter="dissolve">
                                      <p:cBhvr>
                                        <p:cTn id="23" dur="500"/>
                                        <p:tgtEl>
                                          <p:spTgt spid="7">
                                            <p:graphicEl>
                                              <a:dgm id="{29B2CAB3-0650-454C-AB17-0A2CC9EA03AF}"/>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1B45A46F-3C7E-4572-9DB9-B42BF84F00CC}"/>
                                            </p:graphicEl>
                                          </p:spTgt>
                                        </p:tgtEl>
                                        <p:attrNameLst>
                                          <p:attrName>style.visibility</p:attrName>
                                        </p:attrNameLst>
                                      </p:cBhvr>
                                      <p:to>
                                        <p:strVal val="visible"/>
                                      </p:to>
                                    </p:set>
                                    <p:animEffect transition="in" filter="dissolve">
                                      <p:cBhvr>
                                        <p:cTn id="27" dur="500"/>
                                        <p:tgtEl>
                                          <p:spTgt spid="7">
                                            <p:graphicEl>
                                              <a:dgm id="{1B45A46F-3C7E-4572-9DB9-B42BF84F00C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38</a:t>
            </a:fld>
            <a:endParaRPr lang="en-US"/>
          </a:p>
        </p:txBody>
      </p:sp>
      <p:sp>
        <p:nvSpPr>
          <p:cNvPr id="6" name="Text Placeholder 5"/>
          <p:cNvSpPr>
            <a:spLocks noGrp="1"/>
          </p:cNvSpPr>
          <p:nvPr>
            <p:ph type="body" sz="quarter" idx="13"/>
          </p:nvPr>
        </p:nvSpPr>
        <p:spPr/>
        <p:txBody>
          <a:bodyPr/>
          <a:lstStyle/>
          <a:p>
            <a:r>
              <a:rPr lang="en-US" dirty="0" smtClean="0"/>
              <a:t>Page 374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8956ED36-12E9-4D4B-92E9-CDAC490CE176}"/>
                                            </p:graphicEl>
                                          </p:spTgt>
                                        </p:tgtEl>
                                        <p:attrNameLst>
                                          <p:attrName>style.visibility</p:attrName>
                                        </p:attrNameLst>
                                      </p:cBhvr>
                                      <p:to>
                                        <p:strVal val="visible"/>
                                      </p:to>
                                    </p:set>
                                    <p:animEffect transition="in" filter="dissolve">
                                      <p:cBhvr>
                                        <p:cTn id="7" dur="500"/>
                                        <p:tgtEl>
                                          <p:spTgt spid="7">
                                            <p:graphicEl>
                                              <a:dgm id="{8956ED36-12E9-4D4B-92E9-CDAC490CE176}"/>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89F7B9E4-B526-499F-BA8A-DE708DCF6DD3}"/>
                                            </p:graphicEl>
                                          </p:spTgt>
                                        </p:tgtEl>
                                        <p:attrNameLst>
                                          <p:attrName>style.visibility</p:attrName>
                                        </p:attrNameLst>
                                      </p:cBhvr>
                                      <p:to>
                                        <p:strVal val="visible"/>
                                      </p:to>
                                    </p:set>
                                    <p:animEffect transition="in" filter="dissolve">
                                      <p:cBhvr>
                                        <p:cTn id="11" dur="500"/>
                                        <p:tgtEl>
                                          <p:spTgt spid="7">
                                            <p:graphicEl>
                                              <a:dgm id="{89F7B9E4-B526-499F-BA8A-DE708DCF6DD3}"/>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2A3A509F-A1F8-4813-A162-4E8877036206}"/>
                                            </p:graphicEl>
                                          </p:spTgt>
                                        </p:tgtEl>
                                        <p:attrNameLst>
                                          <p:attrName>style.visibility</p:attrName>
                                        </p:attrNameLst>
                                      </p:cBhvr>
                                      <p:to>
                                        <p:strVal val="visible"/>
                                      </p:to>
                                    </p:set>
                                    <p:animEffect transition="in" filter="dissolve">
                                      <p:cBhvr>
                                        <p:cTn id="15" dur="500"/>
                                        <p:tgtEl>
                                          <p:spTgt spid="7">
                                            <p:graphicEl>
                                              <a:dgm id="{2A3A509F-A1F8-4813-A162-4E8877036206}"/>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8409C7E4-2BF1-4BAE-9ED4-809297E92B19}"/>
                                            </p:graphicEl>
                                          </p:spTgt>
                                        </p:tgtEl>
                                        <p:attrNameLst>
                                          <p:attrName>style.visibility</p:attrName>
                                        </p:attrNameLst>
                                      </p:cBhvr>
                                      <p:to>
                                        <p:strVal val="visible"/>
                                      </p:to>
                                    </p:set>
                                    <p:animEffect transition="in" filter="dissolve">
                                      <p:cBhvr>
                                        <p:cTn id="19" dur="500"/>
                                        <p:tgtEl>
                                          <p:spTgt spid="7">
                                            <p:graphicEl>
                                              <a:dgm id="{8409C7E4-2BF1-4BAE-9ED4-809297E92B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39</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374 </a:t>
            </a:r>
          </a:p>
          <a:p>
            <a:r>
              <a:rPr lang="en-US" dirty="0" smtClean="0"/>
              <a:t>Figure 7-31</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4592" y="1600200"/>
            <a:ext cx="6354815" cy="46482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a:t>
            </a:fld>
            <a:endParaRPr lang="en-US"/>
          </a:p>
        </p:txBody>
      </p:sp>
      <p:sp>
        <p:nvSpPr>
          <p:cNvPr id="6" name="Text Placeholder 5"/>
          <p:cNvSpPr>
            <a:spLocks noGrp="1"/>
          </p:cNvSpPr>
          <p:nvPr>
            <p:ph type="body" sz="quarter" idx="13"/>
          </p:nvPr>
        </p:nvSpPr>
        <p:spPr/>
        <p:txBody>
          <a:bodyPr/>
          <a:lstStyle/>
          <a:p>
            <a:r>
              <a:rPr lang="en-US" dirty="0" smtClean="0"/>
              <a:t>Pages 352 - 353</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BCC43551-3BA8-430B-8F8B-7D4A08E80CCE}"/>
                                            </p:graphicEl>
                                          </p:spTgt>
                                        </p:tgtEl>
                                        <p:attrNameLst>
                                          <p:attrName>style.visibility</p:attrName>
                                        </p:attrNameLst>
                                      </p:cBhvr>
                                      <p:to>
                                        <p:strVal val="visible"/>
                                      </p:to>
                                    </p:set>
                                    <p:animEffect transition="in" filter="dissolve">
                                      <p:cBhvr>
                                        <p:cTn id="7" dur="500"/>
                                        <p:tgtEl>
                                          <p:spTgt spid="7">
                                            <p:graphicEl>
                                              <a:dgm id="{BCC43551-3BA8-430B-8F8B-7D4A08E80CCE}"/>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3D0125FC-2938-4CAD-B1B4-CBACB21BE052}"/>
                                            </p:graphicEl>
                                          </p:spTgt>
                                        </p:tgtEl>
                                        <p:attrNameLst>
                                          <p:attrName>style.visibility</p:attrName>
                                        </p:attrNameLst>
                                      </p:cBhvr>
                                      <p:to>
                                        <p:strVal val="visible"/>
                                      </p:to>
                                    </p:set>
                                    <p:animEffect transition="in" filter="dissolve">
                                      <p:cBhvr>
                                        <p:cTn id="11" dur="500"/>
                                        <p:tgtEl>
                                          <p:spTgt spid="7">
                                            <p:graphicEl>
                                              <a:dgm id="{3D0125FC-2938-4CAD-B1B4-CBACB21BE0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61449567"/>
              </p:ext>
            </p:extLst>
          </p:nvPr>
        </p:nvGraphicFramePr>
        <p:xfrm>
          <a:off x="152400" y="1600200"/>
          <a:ext cx="8915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40</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Pages 375 – 376 </a:t>
            </a:r>
          </a:p>
          <a:p>
            <a:r>
              <a:rPr lang="en-US" dirty="0" smtClean="0"/>
              <a:t>Figure 7-29</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4D5D59A0-22A5-443F-ACAA-418C8F8D3895}"/>
                                            </p:graphicEl>
                                          </p:spTgt>
                                        </p:tgtEl>
                                        <p:attrNameLst>
                                          <p:attrName>style.visibility</p:attrName>
                                        </p:attrNameLst>
                                      </p:cBhvr>
                                      <p:to>
                                        <p:strVal val="visible"/>
                                      </p:to>
                                    </p:set>
                                    <p:animEffect transition="in" filter="dissolve">
                                      <p:cBhvr>
                                        <p:cTn id="7" dur="500"/>
                                        <p:tgtEl>
                                          <p:spTgt spid="7">
                                            <p:graphicEl>
                                              <a:dgm id="{4D5D59A0-22A5-443F-ACAA-418C8F8D3895}"/>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2F760DA8-8BF2-4B67-A150-3582999D7567}"/>
                                            </p:graphicEl>
                                          </p:spTgt>
                                        </p:tgtEl>
                                        <p:attrNameLst>
                                          <p:attrName>style.visibility</p:attrName>
                                        </p:attrNameLst>
                                      </p:cBhvr>
                                      <p:to>
                                        <p:strVal val="visible"/>
                                      </p:to>
                                    </p:set>
                                    <p:animEffect transition="in" filter="dissolve">
                                      <p:cBhvr>
                                        <p:cTn id="11" dur="500"/>
                                        <p:tgtEl>
                                          <p:spTgt spid="7">
                                            <p:graphicEl>
                                              <a:dgm id="{2F760DA8-8BF2-4B67-A150-3582999D7567}"/>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EDBBAE03-FFC5-4089-BF9C-A0724D463AC6}"/>
                                            </p:graphicEl>
                                          </p:spTgt>
                                        </p:tgtEl>
                                        <p:attrNameLst>
                                          <p:attrName>style.visibility</p:attrName>
                                        </p:attrNameLst>
                                      </p:cBhvr>
                                      <p:to>
                                        <p:strVal val="visible"/>
                                      </p:to>
                                    </p:set>
                                    <p:animEffect transition="in" filter="dissolve">
                                      <p:cBhvr>
                                        <p:cTn id="15" dur="500"/>
                                        <p:tgtEl>
                                          <p:spTgt spid="7">
                                            <p:graphicEl>
                                              <a:dgm id="{EDBBAE03-FFC5-4089-BF9C-A0724D463AC6}"/>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1686C0B7-591C-4EDB-88E0-FB8A72DEA035}"/>
                                            </p:graphicEl>
                                          </p:spTgt>
                                        </p:tgtEl>
                                        <p:attrNameLst>
                                          <p:attrName>style.visibility</p:attrName>
                                        </p:attrNameLst>
                                      </p:cBhvr>
                                      <p:to>
                                        <p:strVal val="visible"/>
                                      </p:to>
                                    </p:set>
                                    <p:animEffect transition="in" filter="dissolve">
                                      <p:cBhvr>
                                        <p:cTn id="19" dur="500"/>
                                        <p:tgtEl>
                                          <p:spTgt spid="7">
                                            <p:graphicEl>
                                              <a:dgm id="{1686C0B7-591C-4EDB-88E0-FB8A72DEA035}"/>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48FAADAD-3A7B-4329-A8DE-DF30C263C5C9}"/>
                                            </p:graphicEl>
                                          </p:spTgt>
                                        </p:tgtEl>
                                        <p:attrNameLst>
                                          <p:attrName>style.visibility</p:attrName>
                                        </p:attrNameLst>
                                      </p:cBhvr>
                                      <p:to>
                                        <p:strVal val="visible"/>
                                      </p:to>
                                    </p:set>
                                    <p:animEffect transition="in" filter="dissolve">
                                      <p:cBhvr>
                                        <p:cTn id="23" dur="500"/>
                                        <p:tgtEl>
                                          <p:spTgt spid="7">
                                            <p:graphicEl>
                                              <a:dgm id="{48FAADAD-3A7B-4329-A8DE-DF30C263C5C9}"/>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EC824E38-C5B4-4A15-B7D9-4E867D944148}"/>
                                            </p:graphicEl>
                                          </p:spTgt>
                                        </p:tgtEl>
                                        <p:attrNameLst>
                                          <p:attrName>style.visibility</p:attrName>
                                        </p:attrNameLst>
                                      </p:cBhvr>
                                      <p:to>
                                        <p:strVal val="visible"/>
                                      </p:to>
                                    </p:set>
                                    <p:animEffect transition="in" filter="dissolve">
                                      <p:cBhvr>
                                        <p:cTn id="27" dur="500"/>
                                        <p:tgtEl>
                                          <p:spTgt spid="7">
                                            <p:graphicEl>
                                              <a:dgm id="{EC824E38-C5B4-4A15-B7D9-4E867D9441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Storage</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41</a:t>
            </a:fld>
            <a:endParaRPr lang="en-US"/>
          </a:p>
        </p:txBody>
      </p:sp>
      <p:sp>
        <p:nvSpPr>
          <p:cNvPr id="6" name="Text Placeholder 5"/>
          <p:cNvSpPr>
            <a:spLocks noGrp="1"/>
          </p:cNvSpPr>
          <p:nvPr>
            <p:ph type="body" sz="quarter" idx="13"/>
          </p:nvPr>
        </p:nvSpPr>
        <p:spPr/>
        <p:txBody>
          <a:bodyPr/>
          <a:lstStyle/>
          <a:p>
            <a:r>
              <a:rPr lang="en-US" dirty="0" smtClean="0"/>
              <a:t>Page 376</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E97847C0-C125-4E1B-AF7E-691BD56CB745}"/>
                                            </p:graphicEl>
                                          </p:spTgt>
                                        </p:tgtEl>
                                        <p:attrNameLst>
                                          <p:attrName>style.visibility</p:attrName>
                                        </p:attrNameLst>
                                      </p:cBhvr>
                                      <p:to>
                                        <p:strVal val="visible"/>
                                      </p:to>
                                    </p:set>
                                    <p:animEffect transition="in" filter="dissolve">
                                      <p:cBhvr>
                                        <p:cTn id="7" dur="500"/>
                                        <p:tgtEl>
                                          <p:spTgt spid="7">
                                            <p:graphicEl>
                                              <a:dgm id="{E97847C0-C125-4E1B-AF7E-691BD56CB745}"/>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129960C5-DD5A-4FE5-8227-5E033A6D015E}"/>
                                            </p:graphicEl>
                                          </p:spTgt>
                                        </p:tgtEl>
                                        <p:attrNameLst>
                                          <p:attrName>style.visibility</p:attrName>
                                        </p:attrNameLst>
                                      </p:cBhvr>
                                      <p:to>
                                        <p:strVal val="visible"/>
                                      </p:to>
                                    </p:set>
                                    <p:animEffect transition="in" filter="dissolve">
                                      <p:cBhvr>
                                        <p:cTn id="11" dur="500"/>
                                        <p:tgtEl>
                                          <p:spTgt spid="7">
                                            <p:graphicEl>
                                              <a:dgm id="{129960C5-DD5A-4FE5-8227-5E033A6D015E}"/>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860C91FD-09E2-4DA2-B27F-02E2071555B0}"/>
                                            </p:graphicEl>
                                          </p:spTgt>
                                        </p:tgtEl>
                                        <p:attrNameLst>
                                          <p:attrName>style.visibility</p:attrName>
                                        </p:attrNameLst>
                                      </p:cBhvr>
                                      <p:to>
                                        <p:strVal val="visible"/>
                                      </p:to>
                                    </p:set>
                                    <p:animEffect transition="in" filter="dissolve">
                                      <p:cBhvr>
                                        <p:cTn id="15" dur="500"/>
                                        <p:tgtEl>
                                          <p:spTgt spid="7">
                                            <p:graphicEl>
                                              <a:dgm id="{860C91FD-09E2-4DA2-B27F-02E2071555B0}"/>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47DB9897-4199-4A7D-80FA-6DE4C270E0C6}"/>
                                            </p:graphicEl>
                                          </p:spTgt>
                                        </p:tgtEl>
                                        <p:attrNameLst>
                                          <p:attrName>style.visibility</p:attrName>
                                        </p:attrNameLst>
                                      </p:cBhvr>
                                      <p:to>
                                        <p:strVal val="visible"/>
                                      </p:to>
                                    </p:set>
                                    <p:animEffect transition="in" filter="dissolve">
                                      <p:cBhvr>
                                        <p:cTn id="19" dur="500"/>
                                        <p:tgtEl>
                                          <p:spTgt spid="7">
                                            <p:graphicEl>
                                              <a:dgm id="{47DB9897-4199-4A7D-80FA-6DE4C270E0C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Storage</a:t>
            </a:r>
            <a:endParaRPr lang="en-US" dirty="0"/>
          </a:p>
        </p:txBody>
      </p:sp>
      <p:sp>
        <p:nvSpPr>
          <p:cNvPr id="3" name="Content Placeholder 2"/>
          <p:cNvSpPr>
            <a:spLocks noGrp="1"/>
          </p:cNvSpPr>
          <p:nvPr>
            <p:ph idx="1"/>
          </p:nvPr>
        </p:nvSpPr>
        <p:spPr/>
        <p:txBody>
          <a:bodyPr>
            <a:normAutofit/>
          </a:bodyPr>
          <a:lstStyle/>
          <a:p>
            <a:r>
              <a:rPr lang="en-US" sz="2800" b="1" dirty="0" smtClean="0">
                <a:solidFill>
                  <a:srgbClr val="5E8945"/>
                </a:solidFill>
              </a:rPr>
              <a:t>Tape</a:t>
            </a:r>
            <a:r>
              <a:rPr lang="en-US" sz="2800" dirty="0" smtClean="0"/>
              <a:t> is a magnetically coated ribbon of plastic capable of storing large amounts of data and information</a:t>
            </a:r>
          </a:p>
          <a:p>
            <a:r>
              <a:rPr lang="en-US" sz="2800" dirty="0" smtClean="0"/>
              <a:t>A </a:t>
            </a:r>
            <a:r>
              <a:rPr lang="en-US" sz="2800" b="1" dirty="0" smtClean="0">
                <a:solidFill>
                  <a:srgbClr val="5E8945"/>
                </a:solidFill>
              </a:rPr>
              <a:t>tape drive</a:t>
            </a:r>
            <a:r>
              <a:rPr lang="en-US" sz="2800" dirty="0" smtClean="0"/>
              <a:t> reads and writes data and information on a tape</a:t>
            </a:r>
            <a:endParaRPr lang="en-US" sz="2800"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42</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376 </a:t>
            </a:r>
          </a:p>
          <a:p>
            <a:r>
              <a:rPr lang="en-US" dirty="0" smtClean="0"/>
              <a:t>Figure 7-35</a:t>
            </a:r>
            <a:endParaRPr lang="en-US" dirty="0"/>
          </a:p>
        </p:txBody>
      </p:sp>
      <p:pic>
        <p:nvPicPr>
          <p:cNvPr id="7" name="Picture 6" descr="Fig7-35.gif"/>
          <p:cNvPicPr>
            <a:picLocks noChangeAspect="1"/>
          </p:cNvPicPr>
          <p:nvPr/>
        </p:nvPicPr>
        <p:blipFill>
          <a:blip r:embed="rId3"/>
          <a:stretch>
            <a:fillRect/>
          </a:stretch>
        </p:blipFill>
        <p:spPr>
          <a:xfrm>
            <a:off x="1524000" y="3581400"/>
            <a:ext cx="6248400" cy="25540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Storage</a:t>
            </a:r>
            <a:endParaRPr lang="en-US" dirty="0"/>
          </a:p>
        </p:txBody>
      </p:sp>
      <p:sp>
        <p:nvSpPr>
          <p:cNvPr id="3" name="Content Placeholder 2"/>
          <p:cNvSpPr>
            <a:spLocks noGrp="1"/>
          </p:cNvSpPr>
          <p:nvPr>
            <p:ph sz="half" idx="1"/>
          </p:nvPr>
        </p:nvSpPr>
        <p:spPr/>
        <p:txBody>
          <a:bodyPr/>
          <a:lstStyle/>
          <a:p>
            <a:r>
              <a:rPr lang="en-US" dirty="0" smtClean="0"/>
              <a:t>A </a:t>
            </a:r>
            <a:r>
              <a:rPr lang="en-US" b="1" dirty="0" smtClean="0">
                <a:solidFill>
                  <a:srgbClr val="5E8945"/>
                </a:solidFill>
              </a:rPr>
              <a:t>magnetic stripe card</a:t>
            </a:r>
            <a:r>
              <a:rPr lang="en-US" dirty="0" smtClean="0">
                <a:solidFill>
                  <a:srgbClr val="5E8945"/>
                </a:solidFill>
              </a:rPr>
              <a:t> </a:t>
            </a:r>
            <a:r>
              <a:rPr lang="en-US" dirty="0" smtClean="0"/>
              <a:t>contains a magnetic stripe that stores information</a:t>
            </a:r>
          </a:p>
          <a:p>
            <a:r>
              <a:rPr lang="en-US" dirty="0" smtClean="0"/>
              <a:t>A </a:t>
            </a:r>
            <a:r>
              <a:rPr lang="en-US" b="1" dirty="0" smtClean="0">
                <a:solidFill>
                  <a:srgbClr val="5E8945"/>
                </a:solidFill>
              </a:rPr>
              <a:t>smart card</a:t>
            </a:r>
            <a:r>
              <a:rPr lang="en-US" dirty="0" smtClean="0">
                <a:solidFill>
                  <a:srgbClr val="5E8945"/>
                </a:solidFill>
              </a:rPr>
              <a:t> </a:t>
            </a:r>
            <a:r>
              <a:rPr lang="en-US" dirty="0" smtClean="0"/>
              <a:t>stores data on a thin microprocessor embedded in the card</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43</a:t>
            </a:fld>
            <a:endParaRPr lang="en-US"/>
          </a:p>
        </p:txBody>
      </p:sp>
      <p:sp>
        <p:nvSpPr>
          <p:cNvPr id="8" name="Text Placeholder 7"/>
          <p:cNvSpPr>
            <a:spLocks noGrp="1"/>
          </p:cNvSpPr>
          <p:nvPr>
            <p:ph type="body" sz="quarter" idx="13"/>
          </p:nvPr>
        </p:nvSpPr>
        <p:spPr>
          <a:xfrm>
            <a:off x="152400" y="6400800"/>
            <a:ext cx="1676400" cy="457200"/>
          </a:xfrm>
        </p:spPr>
        <p:txBody>
          <a:bodyPr>
            <a:normAutofit lnSpcReduction="10000"/>
          </a:bodyPr>
          <a:lstStyle/>
          <a:p>
            <a:r>
              <a:rPr lang="en-US" dirty="0" smtClean="0"/>
              <a:t>Page 377 </a:t>
            </a:r>
          </a:p>
          <a:p>
            <a:r>
              <a:rPr lang="en-US" dirty="0" smtClean="0"/>
              <a:t>Figure 7-36</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1792" y="1600200"/>
            <a:ext cx="3011415" cy="4525963"/>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Storage</a:t>
            </a:r>
            <a:endParaRPr lang="en-US" dirty="0"/>
          </a:p>
        </p:txBody>
      </p:sp>
      <p:sp>
        <p:nvSpPr>
          <p:cNvPr id="8" name="Content Placeholder 7"/>
          <p:cNvSpPr>
            <a:spLocks noGrp="1"/>
          </p:cNvSpPr>
          <p:nvPr>
            <p:ph idx="1"/>
          </p:nvPr>
        </p:nvSpPr>
        <p:spPr/>
        <p:txBody>
          <a:bodyPr/>
          <a:lstStyle/>
          <a:p>
            <a:r>
              <a:rPr lang="en-US" b="1" dirty="0" smtClean="0">
                <a:solidFill>
                  <a:srgbClr val="5E8945"/>
                </a:solidFill>
              </a:rPr>
              <a:t>Microfilm</a:t>
            </a:r>
            <a:r>
              <a:rPr lang="en-US" dirty="0" smtClean="0"/>
              <a:t> and </a:t>
            </a:r>
            <a:r>
              <a:rPr lang="en-US" b="1" dirty="0" smtClean="0">
                <a:solidFill>
                  <a:srgbClr val="5E8945"/>
                </a:solidFill>
              </a:rPr>
              <a:t>microfiche</a:t>
            </a:r>
            <a:r>
              <a:rPr lang="en-US" dirty="0" smtClean="0"/>
              <a:t> store microscopic images of documents on a roll or sheet film</a:t>
            </a:r>
            <a:endParaRPr lang="en-US" b="1" dirty="0"/>
          </a:p>
        </p:txBody>
      </p:sp>
      <p:sp>
        <p:nvSpPr>
          <p:cNvPr id="5" name="Footer Placeholder 4"/>
          <p:cNvSpPr>
            <a:spLocks noGrp="1"/>
          </p:cNvSpPr>
          <p:nvPr>
            <p:ph type="ftr" sz="quarter" idx="11"/>
          </p:nvPr>
        </p:nvSpPr>
        <p:spPr/>
        <p:txBody>
          <a:bodyPr/>
          <a:lstStyle/>
          <a:p>
            <a:r>
              <a:rPr lang="en-US" dirty="0"/>
              <a:t>Discovering Computers 2012: Chapter 4</a:t>
            </a:r>
          </a:p>
        </p:txBody>
      </p:sp>
      <p:sp>
        <p:nvSpPr>
          <p:cNvPr id="6" name="Slide Number Placeholder 5"/>
          <p:cNvSpPr>
            <a:spLocks noGrp="1"/>
          </p:cNvSpPr>
          <p:nvPr>
            <p:ph type="sldNum" sz="quarter" idx="12"/>
          </p:nvPr>
        </p:nvSpPr>
        <p:spPr/>
        <p:txBody>
          <a:bodyPr/>
          <a:lstStyle/>
          <a:p>
            <a:fld id="{E1920792-1FFE-4123-96E7-9B6DC9FF0B06}" type="slidenum">
              <a:rPr lang="en-US" smtClean="0"/>
              <a:pPr/>
              <a:t>44</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378 </a:t>
            </a:r>
          </a:p>
          <a:p>
            <a:r>
              <a:rPr lang="en-US" dirty="0" smtClean="0"/>
              <a:t>Figure 7-37</a:t>
            </a:r>
            <a:endParaRPr lang="en-US" dirty="0"/>
          </a:p>
        </p:txBody>
      </p:sp>
      <p:pic>
        <p:nvPicPr>
          <p:cNvPr id="10" name="Picture 9" descr="Fig7-37.gif"/>
          <p:cNvPicPr>
            <a:picLocks noChangeAspect="1"/>
          </p:cNvPicPr>
          <p:nvPr/>
        </p:nvPicPr>
        <p:blipFill>
          <a:blip r:embed="rId3"/>
          <a:stretch>
            <a:fillRect/>
          </a:stretch>
        </p:blipFill>
        <p:spPr>
          <a:xfrm>
            <a:off x="2133600" y="2743200"/>
            <a:ext cx="4686300" cy="355022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Storage</a:t>
            </a:r>
            <a:endParaRPr lang="en-US" dirty="0"/>
          </a:p>
        </p:txBody>
      </p:sp>
      <p:pic>
        <p:nvPicPr>
          <p:cNvPr id="7" name="Content Placeholder 6" descr="Fig7-38.gif"/>
          <p:cNvPicPr>
            <a:picLocks noGrp="1" noChangeAspect="1"/>
          </p:cNvPicPr>
          <p:nvPr>
            <p:ph idx="1"/>
          </p:nvPr>
        </p:nvPicPr>
        <p:blipFill>
          <a:blip r:embed="rId3"/>
          <a:stretch>
            <a:fillRect/>
          </a:stretch>
        </p:blipFill>
        <p:spPr>
          <a:xfrm>
            <a:off x="762000" y="2643187"/>
            <a:ext cx="7620000" cy="2562225"/>
          </a:xfrm>
        </p:spPr>
      </p:pic>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45</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378 </a:t>
            </a:r>
          </a:p>
          <a:p>
            <a:r>
              <a:rPr lang="en-US" dirty="0" smtClean="0"/>
              <a:t>Figure 7-38</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Types of Storage</a:t>
            </a:r>
            <a:endParaRPr lang="en-US" dirty="0"/>
          </a:p>
        </p:txBody>
      </p:sp>
      <p:sp>
        <p:nvSpPr>
          <p:cNvPr id="3" name="Content Placeholder 2"/>
          <p:cNvSpPr>
            <a:spLocks noGrp="1"/>
          </p:cNvSpPr>
          <p:nvPr>
            <p:ph idx="1"/>
          </p:nvPr>
        </p:nvSpPr>
        <p:spPr/>
        <p:txBody>
          <a:bodyPr/>
          <a:lstStyle/>
          <a:p>
            <a:r>
              <a:rPr lang="en-US" dirty="0" smtClean="0"/>
              <a:t>Enterprise storage stores huge volumes of data and information for large businesses</a:t>
            </a:r>
          </a:p>
          <a:p>
            <a:pPr lvl="1"/>
            <a:r>
              <a:rPr lang="en-US" dirty="0" smtClean="0"/>
              <a:t>Uses special hardware for heavy use, maximum availability, and maximum efficiency</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46</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379 </a:t>
            </a:r>
          </a:p>
          <a:p>
            <a:r>
              <a:rPr lang="en-US" dirty="0" smtClean="0"/>
              <a:t>Figure 7-39</a:t>
            </a:r>
            <a:endParaRPr lang="en-US" dirty="0"/>
          </a:p>
        </p:txBody>
      </p:sp>
      <p:pic>
        <p:nvPicPr>
          <p:cNvPr id="7" name="Picture 6" descr="Fig7-39.gif"/>
          <p:cNvPicPr>
            <a:picLocks noChangeAspect="1"/>
          </p:cNvPicPr>
          <p:nvPr/>
        </p:nvPicPr>
        <p:blipFill>
          <a:blip r:embed="rId3"/>
          <a:stretch>
            <a:fillRect/>
          </a:stretch>
        </p:blipFill>
        <p:spPr>
          <a:xfrm>
            <a:off x="1447800" y="3733800"/>
            <a:ext cx="6248400" cy="25618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81738824"/>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47</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380 </a:t>
            </a:r>
          </a:p>
          <a:p>
            <a:r>
              <a:rPr lang="en-US" dirty="0" smtClean="0"/>
              <a:t>Figure 7-40</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1D9142F3-03C3-4072-B726-D0464145EFEB}"/>
                                            </p:graphicEl>
                                          </p:spTgt>
                                        </p:tgtEl>
                                        <p:attrNameLst>
                                          <p:attrName>style.visibility</p:attrName>
                                        </p:attrNameLst>
                                      </p:cBhvr>
                                      <p:to>
                                        <p:strVal val="visible"/>
                                      </p:to>
                                    </p:set>
                                    <p:animEffect transition="in" filter="dissolve">
                                      <p:cBhvr>
                                        <p:cTn id="7" dur="500"/>
                                        <p:tgtEl>
                                          <p:spTgt spid="7">
                                            <p:graphicEl>
                                              <a:dgm id="{1D9142F3-03C3-4072-B726-D0464145EFEB}"/>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9DF0D84F-B1D0-4A56-936E-5305BE1831BE}"/>
                                            </p:graphicEl>
                                          </p:spTgt>
                                        </p:tgtEl>
                                        <p:attrNameLst>
                                          <p:attrName>style.visibility</p:attrName>
                                        </p:attrNameLst>
                                      </p:cBhvr>
                                      <p:to>
                                        <p:strVal val="visible"/>
                                      </p:to>
                                    </p:set>
                                    <p:animEffect transition="in" filter="dissolve">
                                      <p:cBhvr>
                                        <p:cTn id="11" dur="500"/>
                                        <p:tgtEl>
                                          <p:spTgt spid="7">
                                            <p:graphicEl>
                                              <a:dgm id="{9DF0D84F-B1D0-4A56-936E-5305BE1831BE}"/>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8375FA1A-68A0-4FBF-BCBE-E9CC9D47964D}"/>
                                            </p:graphicEl>
                                          </p:spTgt>
                                        </p:tgtEl>
                                        <p:attrNameLst>
                                          <p:attrName>style.visibility</p:attrName>
                                        </p:attrNameLst>
                                      </p:cBhvr>
                                      <p:to>
                                        <p:strVal val="visible"/>
                                      </p:to>
                                    </p:set>
                                    <p:animEffect transition="in" filter="dissolve">
                                      <p:cBhvr>
                                        <p:cTn id="15" dur="500"/>
                                        <p:tgtEl>
                                          <p:spTgt spid="7">
                                            <p:graphicEl>
                                              <a:dgm id="{8375FA1A-68A0-4FBF-BCBE-E9CC9D47964D}"/>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9AC5542F-0ADB-44C0-8F70-9AC058C60136}"/>
                                            </p:graphicEl>
                                          </p:spTgt>
                                        </p:tgtEl>
                                        <p:attrNameLst>
                                          <p:attrName>style.visibility</p:attrName>
                                        </p:attrNameLst>
                                      </p:cBhvr>
                                      <p:to>
                                        <p:strVal val="visible"/>
                                      </p:to>
                                    </p:set>
                                    <p:animEffect transition="in" filter="dissolve">
                                      <p:cBhvr>
                                        <p:cTn id="19" dur="500"/>
                                        <p:tgtEl>
                                          <p:spTgt spid="7">
                                            <p:graphicEl>
                                              <a:dgm id="{9AC5542F-0ADB-44C0-8F70-9AC058C60136}"/>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6C46F07F-6704-4CF6-8391-D36F938220E1}"/>
                                            </p:graphicEl>
                                          </p:spTgt>
                                        </p:tgtEl>
                                        <p:attrNameLst>
                                          <p:attrName>style.visibility</p:attrName>
                                        </p:attrNameLst>
                                      </p:cBhvr>
                                      <p:to>
                                        <p:strVal val="visible"/>
                                      </p:to>
                                    </p:set>
                                    <p:animEffect transition="in" filter="dissolve">
                                      <p:cBhvr>
                                        <p:cTn id="23" dur="500"/>
                                        <p:tgtEl>
                                          <p:spTgt spid="7">
                                            <p:graphicEl>
                                              <a:dgm id="{6C46F07F-6704-4CF6-8391-D36F938220E1}"/>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C83C7946-76D4-4E11-9647-769B65005A24}"/>
                                            </p:graphicEl>
                                          </p:spTgt>
                                        </p:tgtEl>
                                        <p:attrNameLst>
                                          <p:attrName>style.visibility</p:attrName>
                                        </p:attrNameLst>
                                      </p:cBhvr>
                                      <p:to>
                                        <p:strVal val="visible"/>
                                      </p:to>
                                    </p:set>
                                    <p:animEffect transition="in" filter="dissolve">
                                      <p:cBhvr>
                                        <p:cTn id="27" dur="500"/>
                                        <p:tgtEl>
                                          <p:spTgt spid="7">
                                            <p:graphicEl>
                                              <a:dgm id="{C83C7946-76D4-4E11-9647-769B65005A24}"/>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7">
                                            <p:graphicEl>
                                              <a:dgm id="{19841FA3-1AEC-42E2-901F-8A5345D9A1AA}"/>
                                            </p:graphicEl>
                                          </p:spTgt>
                                        </p:tgtEl>
                                        <p:attrNameLst>
                                          <p:attrName>style.visibility</p:attrName>
                                        </p:attrNameLst>
                                      </p:cBhvr>
                                      <p:to>
                                        <p:strVal val="visible"/>
                                      </p:to>
                                    </p:set>
                                    <p:animEffect transition="in" filter="dissolve">
                                      <p:cBhvr>
                                        <p:cTn id="31" dur="500"/>
                                        <p:tgtEl>
                                          <p:spTgt spid="7">
                                            <p:graphicEl>
                                              <a:dgm id="{19841FA3-1AEC-42E2-901F-8A5345D9A1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48</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380 </a:t>
            </a:r>
          </a:p>
          <a:p>
            <a:r>
              <a:rPr lang="en-US" dirty="0" smtClean="0"/>
              <a:t>Figure 7-40</a:t>
            </a:r>
            <a:endParaRPr lang="en-US" dirty="0"/>
          </a:p>
        </p:txBody>
      </p:sp>
      <p:graphicFrame>
        <p:nvGraphicFramePr>
          <p:cNvPr id="7" name="Content Placeholder 6"/>
          <p:cNvGraphicFramePr>
            <a:graphicFrameLocks noGrp="1"/>
          </p:cNvGraphicFramePr>
          <p:nvPr>
            <p:ph idx="1"/>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1D9142F3-03C3-4072-B726-D0464145EFEB}"/>
                                            </p:graphicEl>
                                          </p:spTgt>
                                        </p:tgtEl>
                                        <p:attrNameLst>
                                          <p:attrName>style.visibility</p:attrName>
                                        </p:attrNameLst>
                                      </p:cBhvr>
                                      <p:to>
                                        <p:strVal val="visible"/>
                                      </p:to>
                                    </p:set>
                                    <p:animEffect transition="in" filter="dissolve">
                                      <p:cBhvr>
                                        <p:cTn id="7" dur="500"/>
                                        <p:tgtEl>
                                          <p:spTgt spid="7">
                                            <p:graphicEl>
                                              <a:dgm id="{1D9142F3-03C3-4072-B726-D0464145EFEB}"/>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9DF0D84F-B1D0-4A56-936E-5305BE1831BE}"/>
                                            </p:graphicEl>
                                          </p:spTgt>
                                        </p:tgtEl>
                                        <p:attrNameLst>
                                          <p:attrName>style.visibility</p:attrName>
                                        </p:attrNameLst>
                                      </p:cBhvr>
                                      <p:to>
                                        <p:strVal val="visible"/>
                                      </p:to>
                                    </p:set>
                                    <p:animEffect transition="in" filter="dissolve">
                                      <p:cBhvr>
                                        <p:cTn id="11" dur="500"/>
                                        <p:tgtEl>
                                          <p:spTgt spid="7">
                                            <p:graphicEl>
                                              <a:dgm id="{9DF0D84F-B1D0-4A56-936E-5305BE1831BE}"/>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8375FA1A-68A0-4FBF-BCBE-E9CC9D47964D}"/>
                                            </p:graphicEl>
                                          </p:spTgt>
                                        </p:tgtEl>
                                        <p:attrNameLst>
                                          <p:attrName>style.visibility</p:attrName>
                                        </p:attrNameLst>
                                      </p:cBhvr>
                                      <p:to>
                                        <p:strVal val="visible"/>
                                      </p:to>
                                    </p:set>
                                    <p:animEffect transition="in" filter="dissolve">
                                      <p:cBhvr>
                                        <p:cTn id="15" dur="500"/>
                                        <p:tgtEl>
                                          <p:spTgt spid="7">
                                            <p:graphicEl>
                                              <a:dgm id="{8375FA1A-68A0-4FBF-BCBE-E9CC9D47964D}"/>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9AC5542F-0ADB-44C0-8F70-9AC058C60136}"/>
                                            </p:graphicEl>
                                          </p:spTgt>
                                        </p:tgtEl>
                                        <p:attrNameLst>
                                          <p:attrName>style.visibility</p:attrName>
                                        </p:attrNameLst>
                                      </p:cBhvr>
                                      <p:to>
                                        <p:strVal val="visible"/>
                                      </p:to>
                                    </p:set>
                                    <p:animEffect transition="in" filter="dissolve">
                                      <p:cBhvr>
                                        <p:cTn id="19" dur="500"/>
                                        <p:tgtEl>
                                          <p:spTgt spid="7">
                                            <p:graphicEl>
                                              <a:dgm id="{9AC5542F-0ADB-44C0-8F70-9AC058C60136}"/>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6C46F07F-6704-4CF6-8391-D36F938220E1}"/>
                                            </p:graphicEl>
                                          </p:spTgt>
                                        </p:tgtEl>
                                        <p:attrNameLst>
                                          <p:attrName>style.visibility</p:attrName>
                                        </p:attrNameLst>
                                      </p:cBhvr>
                                      <p:to>
                                        <p:strVal val="visible"/>
                                      </p:to>
                                    </p:set>
                                    <p:animEffect transition="in" filter="dissolve">
                                      <p:cBhvr>
                                        <p:cTn id="23" dur="500"/>
                                        <p:tgtEl>
                                          <p:spTgt spid="7">
                                            <p:graphicEl>
                                              <a:dgm id="{6C46F07F-6704-4CF6-8391-D36F938220E1}"/>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7">
                                            <p:graphicEl>
                                              <a:dgm id="{4CA58ADF-DE6B-414A-A479-8EAFB868A556}"/>
                                            </p:graphicEl>
                                          </p:spTgt>
                                        </p:tgtEl>
                                        <p:attrNameLst>
                                          <p:attrName>style.visibility</p:attrName>
                                        </p:attrNameLst>
                                      </p:cBhvr>
                                      <p:to>
                                        <p:strVal val="visible"/>
                                      </p:to>
                                    </p:set>
                                    <p:animEffect transition="in" filter="dissolve">
                                      <p:cBhvr>
                                        <p:cTn id="27" dur="500"/>
                                        <p:tgtEl>
                                          <p:spTgt spid="7">
                                            <p:graphicEl>
                                              <a:dgm id="{4CA58ADF-DE6B-414A-A479-8EAFB868A556}"/>
                                            </p:graphicEl>
                                          </p:spTgt>
                                        </p:tgtEl>
                                      </p:cBhvr>
                                    </p:animEffect>
                                  </p:childTnLst>
                                </p:cTn>
                              </p:par>
                            </p:childTnLst>
                          </p:cTn>
                        </p:par>
                        <p:par>
                          <p:cTn id="28" fill="hold">
                            <p:stCondLst>
                              <p:cond delay="15000"/>
                            </p:stCondLst>
                            <p:childTnLst>
                              <p:par>
                                <p:cTn id="29" presetID="9" presetClass="entr" presetSubtype="0" fill="hold" grpId="0" nodeType="afterEffect">
                                  <p:stCondLst>
                                    <p:cond delay="2000"/>
                                  </p:stCondLst>
                                  <p:childTnLst>
                                    <p:set>
                                      <p:cBhvr>
                                        <p:cTn id="30" dur="1" fill="hold">
                                          <p:stCondLst>
                                            <p:cond delay="0"/>
                                          </p:stCondLst>
                                        </p:cTn>
                                        <p:tgtEl>
                                          <p:spTgt spid="7">
                                            <p:graphicEl>
                                              <a:dgm id="{FF813678-D90D-4E28-BEC5-42306123CE1D}"/>
                                            </p:graphicEl>
                                          </p:spTgt>
                                        </p:tgtEl>
                                        <p:attrNameLst>
                                          <p:attrName>style.visibility</p:attrName>
                                        </p:attrNameLst>
                                      </p:cBhvr>
                                      <p:to>
                                        <p:strVal val="visible"/>
                                      </p:to>
                                    </p:set>
                                    <p:animEffect transition="in" filter="dissolve">
                                      <p:cBhvr>
                                        <p:cTn id="31" dur="500"/>
                                        <p:tgtEl>
                                          <p:spTgt spid="7">
                                            <p:graphicEl>
                                              <a:dgm id="{FF813678-D90D-4E28-BEC5-42306123CE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06275862"/>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49</a:t>
            </a:fld>
            <a:endParaRPr lang="en-US"/>
          </a:p>
        </p:txBody>
      </p:sp>
      <p:sp>
        <p:nvSpPr>
          <p:cNvPr id="6" name="Text Placeholder 5"/>
          <p:cNvSpPr>
            <a:spLocks noGrp="1"/>
          </p:cNvSpPr>
          <p:nvPr>
            <p:ph type="body" sz="quarter" idx="13"/>
          </p:nvPr>
        </p:nvSpPr>
        <p:spPr/>
        <p:txBody>
          <a:bodyPr/>
          <a:lstStyle/>
          <a:p>
            <a:r>
              <a:rPr lang="en-US" dirty="0" smtClean="0"/>
              <a:t>Page 381</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7">
                                            <p:graphicEl>
                                              <a:dgm id="{A2320912-8D9A-492B-894B-23596CF49463}"/>
                                            </p:graphicEl>
                                          </p:spTgt>
                                        </p:tgtEl>
                                        <p:attrNameLst>
                                          <p:attrName>style.visibility</p:attrName>
                                        </p:attrNameLst>
                                      </p:cBhvr>
                                      <p:to>
                                        <p:strVal val="visible"/>
                                      </p:to>
                                    </p:set>
                                    <p:animEffect transition="in" filter="dissolve">
                                      <p:cBhvr>
                                        <p:cTn id="7" dur="500"/>
                                        <p:tgtEl>
                                          <p:spTgt spid="7">
                                            <p:graphicEl>
                                              <a:dgm id="{A2320912-8D9A-492B-894B-23596CF49463}"/>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ACAFFC1E-B6DD-499F-B496-C3C713F75A9A}"/>
                                            </p:graphicEl>
                                          </p:spTgt>
                                        </p:tgtEl>
                                        <p:attrNameLst>
                                          <p:attrName>style.visibility</p:attrName>
                                        </p:attrNameLst>
                                      </p:cBhvr>
                                      <p:to>
                                        <p:strVal val="visible"/>
                                      </p:to>
                                    </p:set>
                                    <p:animEffect transition="in" filter="dissolve">
                                      <p:cBhvr>
                                        <p:cTn id="11" dur="500"/>
                                        <p:tgtEl>
                                          <p:spTgt spid="7">
                                            <p:graphicEl>
                                              <a:dgm id="{ACAFFC1E-B6DD-499F-B496-C3C713F75A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5</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Pages 352 – 353 </a:t>
            </a:r>
          </a:p>
          <a:p>
            <a:r>
              <a:rPr lang="en-US" dirty="0" smtClean="0"/>
              <a:t>Figure 7-1</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016621"/>
            <a:ext cx="8839200" cy="3815357"/>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172200"/>
            <a:ext cx="4876800" cy="461665"/>
          </a:xfrm>
          <a:prstGeom prst="rect">
            <a:avLst/>
          </a:prstGeom>
          <a:noFill/>
        </p:spPr>
        <p:txBody>
          <a:bodyPr wrap="square" rtlCol="0">
            <a:spAutoFit/>
          </a:bodyPr>
          <a:lstStyle/>
          <a:p>
            <a:pPr algn="ctr"/>
            <a:r>
              <a:rPr lang="en-US" sz="2400" b="1" dirty="0" smtClean="0">
                <a:solidFill>
                  <a:srgbClr val="5E8945"/>
                </a:solidFill>
              </a:rPr>
              <a:t>Chapter 4 Complete</a:t>
            </a:r>
            <a:endParaRPr lang="en-US" sz="2400" b="1" dirty="0">
              <a:solidFill>
                <a:srgbClr val="5E8945"/>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b="1" dirty="0" smtClean="0">
                <a:solidFill>
                  <a:srgbClr val="5E8945"/>
                </a:solidFill>
              </a:rPr>
              <a:t>Capacity</a:t>
            </a:r>
            <a:r>
              <a:rPr lang="en-US" dirty="0" smtClean="0"/>
              <a:t> is the number of bytes a storage medium can hold</a:t>
            </a:r>
            <a:endParaRPr lang="en-US" b="1"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6</a:t>
            </a:fld>
            <a:endParaRPr lang="en-US"/>
          </a:p>
        </p:txBody>
      </p:sp>
      <p:sp>
        <p:nvSpPr>
          <p:cNvPr id="6" name="Text Placeholder 5"/>
          <p:cNvSpPr>
            <a:spLocks noGrp="1"/>
          </p:cNvSpPr>
          <p:nvPr>
            <p:ph type="body" sz="quarter" idx="13"/>
          </p:nvPr>
        </p:nvSpPr>
        <p:spPr>
          <a:xfrm>
            <a:off x="152400" y="6400800"/>
            <a:ext cx="1676400" cy="457200"/>
          </a:xfrm>
        </p:spPr>
        <p:txBody>
          <a:bodyPr>
            <a:normAutofit lnSpcReduction="10000"/>
          </a:bodyPr>
          <a:lstStyle/>
          <a:p>
            <a:r>
              <a:rPr lang="en-US" dirty="0" smtClean="0"/>
              <a:t>Page 354 </a:t>
            </a:r>
          </a:p>
          <a:p>
            <a:r>
              <a:rPr lang="en-US" dirty="0" smtClean="0"/>
              <a:t>Figure 7-2</a:t>
            </a:r>
            <a:endParaRPr lang="en-US" dirty="0"/>
          </a:p>
        </p:txBody>
      </p:sp>
      <p:pic>
        <p:nvPicPr>
          <p:cNvPr id="7" name="Picture 6" descr="Fig7-02.gif"/>
          <p:cNvPicPr>
            <a:picLocks noChangeAspect="1"/>
          </p:cNvPicPr>
          <p:nvPr/>
        </p:nvPicPr>
        <p:blipFill>
          <a:blip r:embed="rId3"/>
          <a:stretch>
            <a:fillRect/>
          </a:stretch>
        </p:blipFill>
        <p:spPr>
          <a:xfrm>
            <a:off x="1828800" y="2667000"/>
            <a:ext cx="5715000" cy="34575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5E8945"/>
                </a:solidFill>
              </a:rPr>
              <a:t>storage device</a:t>
            </a:r>
            <a:r>
              <a:rPr lang="en-US" dirty="0" smtClean="0">
                <a:solidFill>
                  <a:srgbClr val="5E8945"/>
                </a:solidFill>
              </a:rPr>
              <a:t> </a:t>
            </a:r>
            <a:r>
              <a:rPr lang="en-US" dirty="0" smtClean="0"/>
              <a:t>is the computer hardware that records and/or retrieves items to and from storage media</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7</a:t>
            </a:fld>
            <a:endParaRPr lang="en-US"/>
          </a:p>
        </p:txBody>
      </p:sp>
      <p:sp>
        <p:nvSpPr>
          <p:cNvPr id="6" name="Text Placeholder 5"/>
          <p:cNvSpPr>
            <a:spLocks noGrp="1"/>
          </p:cNvSpPr>
          <p:nvPr>
            <p:ph type="body" sz="quarter" idx="13"/>
          </p:nvPr>
        </p:nvSpPr>
        <p:spPr/>
        <p:txBody>
          <a:bodyPr/>
          <a:lstStyle/>
          <a:p>
            <a:r>
              <a:rPr lang="en-US" dirty="0" smtClean="0"/>
              <a:t>Page 354</a:t>
            </a:r>
            <a:endParaRPr lang="en-US" dirty="0"/>
          </a:p>
        </p:txBody>
      </p:sp>
      <p:graphicFrame>
        <p:nvGraphicFramePr>
          <p:cNvPr id="7" name="Diagram 6"/>
          <p:cNvGraphicFramePr/>
          <p:nvPr/>
        </p:nvGraphicFramePr>
        <p:xfrm>
          <a:off x="1371600" y="3124200"/>
          <a:ext cx="60960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7">
                                            <p:graphicEl>
                                              <a:dgm id="{679050CE-659B-4260-94DC-72B271DCBEDA}"/>
                                            </p:graphicEl>
                                          </p:spTgt>
                                        </p:tgtEl>
                                        <p:attrNameLst>
                                          <p:attrName>style.visibility</p:attrName>
                                        </p:attrNameLst>
                                      </p:cBhvr>
                                      <p:to>
                                        <p:strVal val="visible"/>
                                      </p:to>
                                    </p:set>
                                    <p:animEffect transition="in" filter="dissolve">
                                      <p:cBhvr>
                                        <p:cTn id="11" dur="500"/>
                                        <p:tgtEl>
                                          <p:spTgt spid="7">
                                            <p:graphicEl>
                                              <a:dgm id="{679050CE-659B-4260-94DC-72B271DCBEDA}"/>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7">
                                            <p:graphicEl>
                                              <a:dgm id="{27ABB765-CD24-4D95-8CFF-B1CB4F559850}"/>
                                            </p:graphicEl>
                                          </p:spTgt>
                                        </p:tgtEl>
                                        <p:attrNameLst>
                                          <p:attrName>style.visibility</p:attrName>
                                        </p:attrNameLst>
                                      </p:cBhvr>
                                      <p:to>
                                        <p:strVal val="visible"/>
                                      </p:to>
                                    </p:set>
                                    <p:animEffect transition="in" filter="dissolve">
                                      <p:cBhvr>
                                        <p:cTn id="15" dur="500"/>
                                        <p:tgtEl>
                                          <p:spTgt spid="7">
                                            <p:graphicEl>
                                              <a:dgm id="{27ABB765-CD24-4D95-8CFF-B1CB4F559850}"/>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7">
                                            <p:graphicEl>
                                              <a:dgm id="{8C2F344C-5442-41C3-8DB2-46E77B842F50}"/>
                                            </p:graphicEl>
                                          </p:spTgt>
                                        </p:tgtEl>
                                        <p:attrNameLst>
                                          <p:attrName>style.visibility</p:attrName>
                                        </p:attrNameLst>
                                      </p:cBhvr>
                                      <p:to>
                                        <p:strVal val="visible"/>
                                      </p:to>
                                    </p:set>
                                    <p:animEffect transition="in" filter="dissolve">
                                      <p:cBhvr>
                                        <p:cTn id="19" dur="500"/>
                                        <p:tgtEl>
                                          <p:spTgt spid="7">
                                            <p:graphicEl>
                                              <a:dgm id="{8C2F344C-5442-41C3-8DB2-46E77B842F50}"/>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7">
                                            <p:graphicEl>
                                              <a:dgm id="{2DE40A05-014F-422B-ADFD-C87E432AE4A7}"/>
                                            </p:graphicEl>
                                          </p:spTgt>
                                        </p:tgtEl>
                                        <p:attrNameLst>
                                          <p:attrName>style.visibility</p:attrName>
                                        </p:attrNameLst>
                                      </p:cBhvr>
                                      <p:to>
                                        <p:strVal val="visible"/>
                                      </p:to>
                                    </p:set>
                                    <p:animEffect transition="in" filter="dissolve">
                                      <p:cBhvr>
                                        <p:cTn id="23" dur="500"/>
                                        <p:tgtEl>
                                          <p:spTgt spid="7">
                                            <p:graphicEl>
                                              <a:dgm id="{2DE40A05-014F-422B-ADFD-C87E432AE4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7" name="Content Placeholder 6"/>
          <p:cNvSpPr>
            <a:spLocks noGrp="1"/>
          </p:cNvSpPr>
          <p:nvPr>
            <p:ph sz="half" idx="1"/>
          </p:nvPr>
        </p:nvSpPr>
        <p:spPr/>
        <p:txBody>
          <a:bodyPr/>
          <a:lstStyle/>
          <a:p>
            <a:r>
              <a:rPr lang="en-US" b="1" dirty="0" smtClean="0">
                <a:solidFill>
                  <a:srgbClr val="5E8945"/>
                </a:solidFill>
              </a:rPr>
              <a:t>Access time</a:t>
            </a:r>
            <a:r>
              <a:rPr lang="en-US" dirty="0" smtClean="0">
                <a:solidFill>
                  <a:srgbClr val="5E8945"/>
                </a:solidFill>
              </a:rPr>
              <a:t> </a:t>
            </a:r>
            <a:r>
              <a:rPr lang="en-US" dirty="0" smtClean="0"/>
              <a:t>measures:</a:t>
            </a:r>
          </a:p>
          <a:p>
            <a:pPr lvl="1"/>
            <a:r>
              <a:rPr lang="en-US" dirty="0" smtClean="0"/>
              <a:t>The amount of time it takes a storage device to locate an item on a storage medium</a:t>
            </a:r>
          </a:p>
          <a:p>
            <a:pPr lvl="1"/>
            <a:r>
              <a:rPr lang="en-US" dirty="0" smtClean="0"/>
              <a:t>The time required to deliver an item from memory to the processor</a:t>
            </a:r>
            <a:endParaRPr lang="en-US" dirty="0"/>
          </a:p>
        </p:txBody>
      </p:sp>
      <p:sp>
        <p:nvSpPr>
          <p:cNvPr id="4" name="Footer Placeholder 3"/>
          <p:cNvSpPr>
            <a:spLocks noGrp="1"/>
          </p:cNvSpPr>
          <p:nvPr>
            <p:ph type="ftr" sz="quarter" idx="11"/>
          </p:nvPr>
        </p:nvSpPr>
        <p:spPr/>
        <p:txBody>
          <a:bodyPr/>
          <a:lstStyle/>
          <a:p>
            <a:r>
              <a:rPr lang="en-US" dirty="0"/>
              <a:t>Discovering Computers 2012: Chapter 4</a:t>
            </a:r>
          </a:p>
        </p:txBody>
      </p:sp>
      <p:sp>
        <p:nvSpPr>
          <p:cNvPr id="5" name="Slide Number Placeholder 4"/>
          <p:cNvSpPr>
            <a:spLocks noGrp="1"/>
          </p:cNvSpPr>
          <p:nvPr>
            <p:ph type="sldNum" sz="quarter" idx="12"/>
          </p:nvPr>
        </p:nvSpPr>
        <p:spPr/>
        <p:txBody>
          <a:bodyPr/>
          <a:lstStyle/>
          <a:p>
            <a:fld id="{E1920792-1FFE-4123-96E7-9B6DC9FF0B06}" type="slidenum">
              <a:rPr lang="en-US" smtClean="0"/>
              <a:pPr/>
              <a:t>8</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355 </a:t>
            </a:r>
          </a:p>
          <a:p>
            <a:r>
              <a:rPr lang="en-US" dirty="0" smtClean="0"/>
              <a:t>Figure 7-4</a:t>
            </a:r>
            <a:endParaRPr lang="en-US" dirty="0"/>
          </a:p>
        </p:txBody>
      </p:sp>
      <p:pic>
        <p:nvPicPr>
          <p:cNvPr id="6" name="Content Placeholder 5"/>
          <p:cNvPicPr>
            <a:picLocks noGrp="1" noChangeAspect="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4537" y="1600200"/>
            <a:ext cx="3865926" cy="4525963"/>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7500"/>
                            </p:stCondLst>
                            <p:childTnLst>
                              <p:par>
                                <p:cTn id="17" presetID="9" presetClass="entr" presetSubtype="0" fill="hold" nodeType="afterEffect">
                                  <p:stCondLst>
                                    <p:cond delay="20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Disks</a:t>
            </a:r>
            <a:endParaRPr lang="en-US" dirty="0"/>
          </a:p>
        </p:txBody>
      </p:sp>
      <p:sp>
        <p:nvSpPr>
          <p:cNvPr id="8" name="Content Placeholder 7"/>
          <p:cNvSpPr>
            <a:spLocks noGrp="1"/>
          </p:cNvSpPr>
          <p:nvPr>
            <p:ph idx="1"/>
          </p:nvPr>
        </p:nvSpPr>
        <p:spPr/>
        <p:txBody>
          <a:bodyPr>
            <a:normAutofit/>
          </a:bodyPr>
          <a:lstStyle/>
          <a:p>
            <a:r>
              <a:rPr lang="en-US" sz="2600" dirty="0" smtClean="0"/>
              <a:t>A </a:t>
            </a:r>
            <a:r>
              <a:rPr lang="en-US" sz="2600" b="1" dirty="0" smtClean="0">
                <a:solidFill>
                  <a:srgbClr val="5E8945"/>
                </a:solidFill>
              </a:rPr>
              <a:t>hard disk</a:t>
            </a:r>
            <a:r>
              <a:rPr lang="en-US" sz="2600" dirty="0" smtClean="0">
                <a:solidFill>
                  <a:srgbClr val="5E8945"/>
                </a:solidFill>
              </a:rPr>
              <a:t> </a:t>
            </a:r>
            <a:r>
              <a:rPr lang="en-US" sz="2600" dirty="0" smtClean="0"/>
              <a:t>contains one or more inflexible, circular platters that use magnetic particles to store data, instructions, and information</a:t>
            </a:r>
            <a:endParaRPr lang="en-US" sz="2600" dirty="0"/>
          </a:p>
        </p:txBody>
      </p:sp>
      <p:sp>
        <p:nvSpPr>
          <p:cNvPr id="5" name="Footer Placeholder 4"/>
          <p:cNvSpPr>
            <a:spLocks noGrp="1"/>
          </p:cNvSpPr>
          <p:nvPr>
            <p:ph type="ftr" sz="quarter" idx="11"/>
          </p:nvPr>
        </p:nvSpPr>
        <p:spPr/>
        <p:txBody>
          <a:bodyPr/>
          <a:lstStyle/>
          <a:p>
            <a:r>
              <a:rPr lang="en-US" dirty="0"/>
              <a:t>Discovering Computers 2012: Chapter 4</a:t>
            </a:r>
          </a:p>
        </p:txBody>
      </p:sp>
      <p:sp>
        <p:nvSpPr>
          <p:cNvPr id="6" name="Slide Number Placeholder 5"/>
          <p:cNvSpPr>
            <a:spLocks noGrp="1"/>
          </p:cNvSpPr>
          <p:nvPr>
            <p:ph type="sldNum" sz="quarter" idx="12"/>
          </p:nvPr>
        </p:nvSpPr>
        <p:spPr/>
        <p:txBody>
          <a:bodyPr/>
          <a:lstStyle/>
          <a:p>
            <a:fld id="{E1920792-1FFE-4123-96E7-9B6DC9FF0B06}" type="slidenum">
              <a:rPr lang="en-US" smtClean="0"/>
              <a:pPr/>
              <a:t>9</a:t>
            </a:fld>
            <a:endParaRPr lang="en-US"/>
          </a:p>
        </p:txBody>
      </p:sp>
      <p:sp>
        <p:nvSpPr>
          <p:cNvPr id="9" name="Text Placeholder 8"/>
          <p:cNvSpPr>
            <a:spLocks noGrp="1"/>
          </p:cNvSpPr>
          <p:nvPr>
            <p:ph type="body" sz="quarter" idx="13"/>
          </p:nvPr>
        </p:nvSpPr>
        <p:spPr>
          <a:xfrm>
            <a:off x="152400" y="6400800"/>
            <a:ext cx="1676400" cy="457200"/>
          </a:xfrm>
        </p:spPr>
        <p:txBody>
          <a:bodyPr>
            <a:normAutofit lnSpcReduction="10000"/>
          </a:bodyPr>
          <a:lstStyle/>
          <a:p>
            <a:r>
              <a:rPr lang="en-US" dirty="0" smtClean="0"/>
              <a:t>Page 355 </a:t>
            </a:r>
          </a:p>
          <a:p>
            <a:r>
              <a:rPr lang="en-US" dirty="0" smtClean="0"/>
              <a:t>Figure 7-5</a:t>
            </a:r>
            <a:endParaRPr lang="en-US" dirty="0"/>
          </a:p>
        </p:txBody>
      </p:sp>
      <p:pic>
        <p:nvPicPr>
          <p:cNvPr id="10" name="Picture 9" descr="CFig7-05.gif"/>
          <p:cNvPicPr>
            <a:picLocks noChangeAspect="1"/>
          </p:cNvPicPr>
          <p:nvPr/>
        </p:nvPicPr>
        <p:blipFill>
          <a:blip r:embed="rId3"/>
          <a:stretch>
            <a:fillRect/>
          </a:stretch>
        </p:blipFill>
        <p:spPr>
          <a:xfrm>
            <a:off x="2895600" y="2819400"/>
            <a:ext cx="3481388" cy="346406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2048</Words>
  <Application>Microsoft Office PowerPoint</Application>
  <PresentationFormat>On-screen Show (4:3)</PresentationFormat>
  <Paragraphs>428</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Objectives Overview</vt:lpstr>
      <vt:lpstr>Objectives Overview</vt:lpstr>
      <vt:lpstr>Storage</vt:lpstr>
      <vt:lpstr>Storage</vt:lpstr>
      <vt:lpstr>Storage</vt:lpstr>
      <vt:lpstr>Storage</vt:lpstr>
      <vt:lpstr>Storage</vt:lpstr>
      <vt:lpstr>Hard Disks</vt:lpstr>
      <vt:lpstr>Hard Disks</vt:lpstr>
      <vt:lpstr>Hard Disks</vt:lpstr>
      <vt:lpstr>Hard Disks</vt:lpstr>
      <vt:lpstr>Hard Disks</vt:lpstr>
      <vt:lpstr>Hard Disks</vt:lpstr>
      <vt:lpstr>Hard Disks</vt:lpstr>
      <vt:lpstr>Hard Disks</vt:lpstr>
      <vt:lpstr>Hard Disks</vt:lpstr>
      <vt:lpstr>Hard Disks</vt:lpstr>
      <vt:lpstr>Hard Disks</vt:lpstr>
      <vt:lpstr>Hard Disks</vt:lpstr>
      <vt:lpstr>Hard Disks</vt:lpstr>
      <vt:lpstr>Flash Memory Storage</vt:lpstr>
      <vt:lpstr>Flash Memory Storage</vt:lpstr>
      <vt:lpstr>Flash Memory Storage</vt:lpstr>
      <vt:lpstr>Flash Memory Storage</vt:lpstr>
      <vt:lpstr>Flash Memory Storage</vt:lpstr>
      <vt:lpstr>Flash Memory Storage</vt:lpstr>
      <vt:lpstr>Video: Thumb Drive (USB Flash  Drive) Encryption</vt:lpstr>
      <vt:lpstr>Flash Memory Storage</vt:lpstr>
      <vt:lpstr>Cloud Storage</vt:lpstr>
      <vt:lpstr>Cloud Storage</vt:lpstr>
      <vt:lpstr>Cloud Storage</vt:lpstr>
      <vt:lpstr>Optical Discs</vt:lpstr>
      <vt:lpstr>Optical Discs</vt:lpstr>
      <vt:lpstr>Optical Discs</vt:lpstr>
      <vt:lpstr>Optical Discs</vt:lpstr>
      <vt:lpstr>Optical Discs</vt:lpstr>
      <vt:lpstr>Optical Discs</vt:lpstr>
      <vt:lpstr>Optical Discs</vt:lpstr>
      <vt:lpstr>Optical Discs</vt:lpstr>
      <vt:lpstr>Other Types of Storage</vt:lpstr>
      <vt:lpstr>Other Types of Storage</vt:lpstr>
      <vt:lpstr>Other Types of Storage</vt:lpstr>
      <vt:lpstr>Other Types of Storage</vt:lpstr>
      <vt:lpstr>Other Types of Storage</vt:lpstr>
      <vt:lpstr>Other Types of Storage</vt:lpstr>
      <vt:lpstr>Putting It All Together</vt:lpstr>
      <vt:lpstr>Putting It All Together</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dc:creator>
  <cp:lastModifiedBy>Eizan Aziz</cp:lastModifiedBy>
  <cp:revision>118</cp:revision>
  <dcterms:created xsi:type="dcterms:W3CDTF">2008-12-18T17:11:12Z</dcterms:created>
  <dcterms:modified xsi:type="dcterms:W3CDTF">2012-01-03T05:12:51Z</dcterms:modified>
</cp:coreProperties>
</file>